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406" r:id="rId1"/>
  </p:sldMasterIdLst>
  <p:notesMasterIdLst>
    <p:notesMasterId r:id="rId10"/>
  </p:notesMasterIdLst>
  <p:handoutMasterIdLst>
    <p:handoutMasterId r:id="rId11"/>
  </p:handoutMasterIdLst>
  <p:sldIdLst>
    <p:sldId id="676" r:id="rId2"/>
    <p:sldId id="775" r:id="rId3"/>
    <p:sldId id="866" r:id="rId4"/>
    <p:sldId id="867" r:id="rId5"/>
    <p:sldId id="869" r:id="rId6"/>
    <p:sldId id="868" r:id="rId7"/>
    <p:sldId id="870" r:id="rId8"/>
    <p:sldId id="871" r:id="rId9"/>
  </p:sldIdLst>
  <p:sldSz cx="12188825" cy="6858000"/>
  <p:notesSz cx="6735763" cy="98663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2" pos="359" userDrawn="1">
          <p15:clr>
            <a:srgbClr val="A4A3A4"/>
          </p15:clr>
        </p15:guide>
        <p15:guide id="24" orient="horz" pos="3908" userDrawn="1">
          <p15:clr>
            <a:srgbClr val="A4A3A4"/>
          </p15:clr>
        </p15:guide>
        <p15:guide id="25" orient="horz" pos="933" userDrawn="1">
          <p15:clr>
            <a:srgbClr val="A4A3A4"/>
          </p15:clr>
        </p15:guide>
        <p15:guide id="27" pos="7319" userDrawn="1">
          <p15:clr>
            <a:srgbClr val="A4A3A4"/>
          </p15:clr>
        </p15:guide>
        <p15:guide id="28" orient="horz" pos="1101" userDrawn="1">
          <p15:clr>
            <a:srgbClr val="A4A3A4"/>
          </p15:clr>
        </p15:guide>
        <p15:guide id="29" orient="horz" pos="4083" userDrawn="1">
          <p15:clr>
            <a:srgbClr val="A4A3A4"/>
          </p15:clr>
        </p15:guide>
        <p15:guide id="30" orient="horz" pos="401" userDrawn="1">
          <p15:clr>
            <a:srgbClr val="A4A3A4"/>
          </p15:clr>
        </p15:guide>
      </p15:sldGuideLst>
    </p:ext>
    <p:ext uri="{2D200454-40CA-4A62-9FC3-DE9A4176ACB9}">
      <p15:notesGuideLst xmlns:p15="http://schemas.microsoft.com/office/powerpoint/2012/main">
        <p15:guide id="1" orient="horz" pos="3108" userDrawn="1">
          <p15:clr>
            <a:srgbClr val="A4A3A4"/>
          </p15:clr>
        </p15:guide>
        <p15:guide id="2" pos="212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ent Hainsworth" initials="BH" lastIdx="22" clrIdx="0">
    <p:extLst>
      <p:ext uri="{19B8F6BF-5375-455C-9EA6-DF929625EA0E}">
        <p15:presenceInfo xmlns:p15="http://schemas.microsoft.com/office/powerpoint/2012/main" userId="S-1-5-21-1801674531-1788223648-725345543-124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00000"/>
    <a:srgbClr val="CCFF99"/>
    <a:srgbClr val="CCFFCC"/>
    <a:srgbClr val="FFFFCC"/>
    <a:srgbClr val="F1F4F4"/>
    <a:srgbClr val="ECEFEF"/>
    <a:srgbClr val="7F4637"/>
    <a:srgbClr val="5C3F22"/>
    <a:srgbClr val="E8FB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16" autoAdjust="0"/>
    <p:restoredTop sz="87929" autoAdjust="0"/>
  </p:normalViewPr>
  <p:slideViewPr>
    <p:cSldViewPr snapToGrid="0">
      <p:cViewPr varScale="1">
        <p:scale>
          <a:sx n="87" d="100"/>
          <a:sy n="87" d="100"/>
        </p:scale>
        <p:origin x="614" y="48"/>
      </p:cViewPr>
      <p:guideLst>
        <p:guide pos="359"/>
        <p:guide orient="horz" pos="3908"/>
        <p:guide orient="horz" pos="933"/>
        <p:guide pos="7319"/>
        <p:guide orient="horz" pos="1101"/>
        <p:guide orient="horz" pos="4083"/>
        <p:guide orient="horz" pos="401"/>
      </p:guideLst>
    </p:cSldViewPr>
  </p:slideViewPr>
  <p:outlineViewPr>
    <p:cViewPr>
      <p:scale>
        <a:sx n="20" d="100"/>
        <a:sy n="20" d="100"/>
      </p:scale>
      <p:origin x="0" y="-5712"/>
    </p:cViewPr>
  </p:outlineViewPr>
  <p:notesTextViewPr>
    <p:cViewPr>
      <p:scale>
        <a:sx n="3" d="2"/>
        <a:sy n="3" d="2"/>
      </p:scale>
      <p:origin x="0" y="0"/>
    </p:cViewPr>
  </p:notesTextViewPr>
  <p:sorterViewPr>
    <p:cViewPr>
      <p:scale>
        <a:sx n="106" d="100"/>
        <a:sy n="106" d="100"/>
      </p:scale>
      <p:origin x="0" y="0"/>
    </p:cViewPr>
  </p:sorterViewPr>
  <p:notesViewPr>
    <p:cSldViewPr snapToGrid="0">
      <p:cViewPr varScale="1">
        <p:scale>
          <a:sx n="83" d="100"/>
          <a:sy n="83" d="100"/>
        </p:scale>
        <p:origin x="3952" y="216"/>
      </p:cViewPr>
      <p:guideLst>
        <p:guide orient="horz" pos="3108"/>
        <p:guide pos="212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152740" cy="493316"/>
          </a:xfrm>
          <a:prstGeom prst="rect">
            <a:avLst/>
          </a:prstGeom>
        </p:spPr>
        <p:txBody>
          <a:bodyPr vert="horz" lIns="93177" tIns="46589" rIns="93177" bIns="46589" rtlCol="0"/>
          <a:lstStyle>
            <a:lvl1pPr algn="l">
              <a:defRPr sz="1200"/>
            </a:lvl1pPr>
          </a:lstStyle>
          <a:p>
            <a:r>
              <a:rPr lang="en-US" dirty="0">
                <a:solidFill>
                  <a:schemeClr val="accent1"/>
                </a:solidFill>
                <a:latin typeface="Salesforce Sans"/>
              </a:rPr>
              <a:t>Presentation Title</a:t>
            </a:r>
          </a:p>
        </p:txBody>
      </p:sp>
      <p:sp>
        <p:nvSpPr>
          <p:cNvPr id="3" name="Date Placeholder 2"/>
          <p:cNvSpPr>
            <a:spLocks noGrp="1"/>
          </p:cNvSpPr>
          <p:nvPr>
            <p:ph type="dt" sz="quarter" idx="1"/>
          </p:nvPr>
        </p:nvSpPr>
        <p:spPr>
          <a:xfrm>
            <a:off x="5279382" y="0"/>
            <a:ext cx="1454823" cy="493316"/>
          </a:xfrm>
          <a:prstGeom prst="rect">
            <a:avLst/>
          </a:prstGeom>
        </p:spPr>
        <p:txBody>
          <a:bodyPr vert="horz" lIns="93177" tIns="46589" rIns="93177" bIns="46589" rtlCol="0"/>
          <a:lstStyle>
            <a:lvl1pPr algn="r">
              <a:defRPr sz="1200"/>
            </a:lvl1pPr>
          </a:lstStyle>
          <a:p>
            <a:pPr algn="l"/>
            <a:r>
              <a:rPr lang="en-US" sz="1100" dirty="0">
                <a:solidFill>
                  <a:schemeClr val="tx1">
                    <a:lumMod val="75000"/>
                    <a:lumOff val="25000"/>
                  </a:schemeClr>
                </a:solidFill>
                <a:latin typeface="Salesforce Sans"/>
              </a:rPr>
              <a:t>Date</a:t>
            </a:r>
          </a:p>
        </p:txBody>
      </p:sp>
      <p:sp>
        <p:nvSpPr>
          <p:cNvPr id="4" name="Footer Placeholder 3"/>
          <p:cNvSpPr>
            <a:spLocks noGrp="1"/>
          </p:cNvSpPr>
          <p:nvPr>
            <p:ph type="ftr" sz="quarter" idx="2"/>
          </p:nvPr>
        </p:nvSpPr>
        <p:spPr>
          <a:xfrm>
            <a:off x="0" y="9547855"/>
            <a:ext cx="2918831" cy="215444"/>
          </a:xfrm>
          <a:prstGeom prst="rect">
            <a:avLst/>
          </a:prstGeom>
          <a:noFill/>
        </p:spPr>
        <p:txBody>
          <a:bodyPr wrap="square" rtlCol="0">
            <a:spAutoFit/>
          </a:bodyPr>
          <a:lstStyle/>
          <a:p>
            <a:r>
              <a:rPr lang="en-US" sz="800" dirty="0">
                <a:solidFill>
                  <a:schemeClr val="tx1">
                    <a:lumMod val="75000"/>
                    <a:lumOff val="25000"/>
                  </a:schemeClr>
                </a:solidFill>
                <a:latin typeface="Salesforce Sans"/>
              </a:rPr>
              <a:t>Copyright Salesforce 2017. Legal Terms and more here.</a:t>
            </a:r>
          </a:p>
        </p:txBody>
      </p:sp>
      <p:sp>
        <p:nvSpPr>
          <p:cNvPr id="6" name="Rectangle 5"/>
          <p:cNvSpPr/>
          <p:nvPr/>
        </p:nvSpPr>
        <p:spPr>
          <a:xfrm flipV="1">
            <a:off x="1" y="9790977"/>
            <a:ext cx="6735763" cy="753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grpSp>
        <p:nvGrpSpPr>
          <p:cNvPr id="8" name="Group 18"/>
          <p:cNvGrpSpPr>
            <a:grpSpLocks noChangeAspect="1"/>
          </p:cNvGrpSpPr>
          <p:nvPr/>
        </p:nvGrpSpPr>
        <p:grpSpPr bwMode="auto">
          <a:xfrm>
            <a:off x="6004230" y="9207536"/>
            <a:ext cx="587860" cy="454645"/>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20" name="Straight Connector 19"/>
          <p:cNvCxnSpPr/>
          <p:nvPr/>
        </p:nvCxnSpPr>
        <p:spPr>
          <a:xfrm>
            <a:off x="5208145" y="1"/>
            <a:ext cx="0" cy="50708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851966" cy="493316"/>
          </a:xfrm>
          <a:prstGeom prst="rect">
            <a:avLst/>
          </a:prstGeom>
        </p:spPr>
        <p:txBody>
          <a:bodyPr vert="horz" lIns="93177" tIns="46589" rIns="93177" bIns="46589" rtlCol="0"/>
          <a:lstStyle>
            <a:lvl1pPr algn="l">
              <a:defRPr sz="800">
                <a:solidFill>
                  <a:schemeClr val="accent1"/>
                </a:solidFill>
                <a:latin typeface="Salesforce Sans"/>
              </a:defRPr>
            </a:lvl1pPr>
          </a:lstStyle>
          <a:p>
            <a:r>
              <a:rPr lang="en-US" dirty="0"/>
              <a:t>Presentation Title</a:t>
            </a:r>
          </a:p>
        </p:txBody>
      </p:sp>
      <p:sp>
        <p:nvSpPr>
          <p:cNvPr id="3" name="Date Placeholder 2"/>
          <p:cNvSpPr>
            <a:spLocks noGrp="1"/>
          </p:cNvSpPr>
          <p:nvPr>
            <p:ph type="dt" idx="1"/>
          </p:nvPr>
        </p:nvSpPr>
        <p:spPr>
          <a:xfrm>
            <a:off x="5540580" y="0"/>
            <a:ext cx="1195184" cy="493316"/>
          </a:xfrm>
          <a:prstGeom prst="rect">
            <a:avLst/>
          </a:prstGeom>
        </p:spPr>
        <p:txBody>
          <a:bodyPr vert="horz" lIns="93177" tIns="46589" rIns="93177" bIns="46589" rtlCol="0"/>
          <a:lstStyle>
            <a:lvl1pPr algn="l">
              <a:defRPr sz="800">
                <a:solidFill>
                  <a:schemeClr val="tx1">
                    <a:lumMod val="50000"/>
                    <a:lumOff val="50000"/>
                  </a:schemeClr>
                </a:solidFill>
                <a:latin typeface="Salesforce Sans"/>
              </a:defRPr>
            </a:lvl1pPr>
          </a:lstStyle>
          <a:p>
            <a:r>
              <a:rPr lang="en-US" dirty="0"/>
              <a:t>Date</a:t>
            </a:r>
          </a:p>
        </p:txBody>
      </p:sp>
      <p:sp>
        <p:nvSpPr>
          <p:cNvPr id="4" name="Slide Image Placeholder 3"/>
          <p:cNvSpPr>
            <a:spLocks noGrp="1" noRot="1" noChangeAspect="1"/>
          </p:cNvSpPr>
          <p:nvPr>
            <p:ph type="sldImg" idx="2"/>
          </p:nvPr>
        </p:nvSpPr>
        <p:spPr>
          <a:xfrm>
            <a:off x="80963" y="739775"/>
            <a:ext cx="6573837" cy="3700463"/>
          </a:xfrm>
          <a:prstGeom prst="rect">
            <a:avLst/>
          </a:prstGeom>
          <a:noFill/>
          <a:ln w="6350">
            <a:solidFill>
              <a:schemeClr val="accent2"/>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392005" y="4686499"/>
            <a:ext cx="5951754" cy="4439841"/>
          </a:xfrm>
          <a:prstGeom prst="rect">
            <a:avLst/>
          </a:prstGeom>
        </p:spPr>
        <p:txBody>
          <a:bodyPr vert="horz" lIns="93177" tIns="46589" rIns="93177" bIns="46589" rtlCol="0"/>
          <a:lstStyle/>
          <a:p>
            <a:pPr lvl="0"/>
            <a:r>
              <a:rPr lang="en-US" dirty="0"/>
              <a:t>Click to edit Master text styles</a:t>
            </a:r>
          </a:p>
        </p:txBody>
      </p:sp>
      <p:sp>
        <p:nvSpPr>
          <p:cNvPr id="8" name="Rectangle 7"/>
          <p:cNvSpPr/>
          <p:nvPr/>
        </p:nvSpPr>
        <p:spPr>
          <a:xfrm flipV="1">
            <a:off x="1" y="9790977"/>
            <a:ext cx="6735763" cy="753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11" name="Footer Placeholder 10"/>
          <p:cNvSpPr>
            <a:spLocks noGrp="1"/>
          </p:cNvSpPr>
          <p:nvPr>
            <p:ph type="ftr" sz="quarter" idx="4"/>
          </p:nvPr>
        </p:nvSpPr>
        <p:spPr>
          <a:xfrm>
            <a:off x="0" y="9547855"/>
            <a:ext cx="2919441" cy="215444"/>
          </a:xfrm>
          <a:prstGeom prst="rect">
            <a:avLst/>
          </a:prstGeom>
          <a:noFill/>
        </p:spPr>
        <p:txBody>
          <a:bodyPr wrap="square" rtlCol="0">
            <a:spAutoFit/>
          </a:bodyPr>
          <a:lstStyle>
            <a:lvl1pPr>
              <a:defRPr lang="en-US" sz="800" dirty="0">
                <a:solidFill>
                  <a:schemeClr val="tx1">
                    <a:lumMod val="75000"/>
                    <a:lumOff val="25000"/>
                  </a:schemeClr>
                </a:solidFill>
                <a:latin typeface="Salesforce Sans"/>
              </a:defRPr>
            </a:lvl1pPr>
          </a:lstStyle>
          <a:p>
            <a:r>
              <a:rPr lang="en-US" dirty="0"/>
              <a:t>Copyright Salesforce 2017. Legal Terms and more here.</a:t>
            </a:r>
          </a:p>
        </p:txBody>
      </p:sp>
      <p:grpSp>
        <p:nvGrpSpPr>
          <p:cNvPr id="10" name="Group 18"/>
          <p:cNvGrpSpPr>
            <a:grpSpLocks noChangeAspect="1"/>
          </p:cNvGrpSpPr>
          <p:nvPr/>
        </p:nvGrpSpPr>
        <p:grpSpPr bwMode="auto">
          <a:xfrm>
            <a:off x="6143000" y="9418321"/>
            <a:ext cx="401516" cy="310528"/>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7" name="Straight Connector 6"/>
          <p:cNvCxnSpPr/>
          <p:nvPr/>
        </p:nvCxnSpPr>
        <p:spPr>
          <a:xfrm>
            <a:off x="5603901" y="1"/>
            <a:ext cx="0" cy="498343"/>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Salesforce Sans"/>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9607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0941540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23.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4.jpeg"/><Relationship Id="rId1" Type="http://schemas.openxmlformats.org/officeDocument/2006/relationships/slideMaster" Target="../slideMasters/slideMaster1.xml"/><Relationship Id="rId5" Type="http://schemas.openxmlformats.org/officeDocument/2006/relationships/image" Target="../media/image25.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jpe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27.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1.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5.png"/><Relationship Id="rId2" Type="http://schemas.openxmlformats.org/officeDocument/2006/relationships/image" Target="../media/image3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34.png"/><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6.jpeg"/><Relationship Id="rId1" Type="http://schemas.openxmlformats.org/officeDocument/2006/relationships/slideMaster" Target="../slideMasters/slideMaster1.xml"/><Relationship Id="rId6" Type="http://schemas.openxmlformats.org/officeDocument/2006/relationships/image" Target="../media/image35.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Master" Target="../slideMasters/slideMaster1.xml"/><Relationship Id="rId4" Type="http://schemas.openxmlformats.org/officeDocument/2006/relationships/image" Target="../media/image4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5.jpg"/><Relationship Id="rId1" Type="http://schemas.openxmlformats.org/officeDocument/2006/relationships/slideMaster" Target="../slideMasters/slideMaster1.xml"/><Relationship Id="rId4" Type="http://schemas.openxmlformats.org/officeDocument/2006/relationships/image" Target="../media/image4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0.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 A">
    <p:bg>
      <p:bgPr>
        <a:solidFill>
          <a:srgbClr val="178BD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7EB5592-C2B2-0D43-9D50-9C28DF4DC07C}"/>
              </a:ext>
            </a:extLst>
          </p:cNvPr>
          <p:cNvPicPr>
            <a:picLocks noChangeAspect="1"/>
          </p:cNvPicPr>
          <p:nvPr userDrawn="1"/>
        </p:nvPicPr>
        <p:blipFill>
          <a:blip r:embed="rId2"/>
          <a:stretch>
            <a:fillRect/>
          </a:stretch>
        </p:blipFill>
        <p:spPr>
          <a:xfrm>
            <a:off x="0" y="893"/>
            <a:ext cx="12188824" cy="6856214"/>
          </a:xfrm>
          <a:prstGeom prst="rect">
            <a:avLst/>
          </a:prstGeom>
        </p:spPr>
      </p:pic>
      <p:pic>
        <p:nvPicPr>
          <p:cNvPr id="24" name="Picture 23">
            <a:extLst>
              <a:ext uri="{FF2B5EF4-FFF2-40B4-BE49-F238E27FC236}">
                <a16:creationId xmlns:a16="http://schemas.microsoft.com/office/drawing/2014/main" id="{3B317941-75AD-CC4C-B1BC-FD1266AD5043}"/>
              </a:ext>
            </a:extLst>
          </p:cNvPr>
          <p:cNvPicPr>
            <a:picLocks noChangeAspect="1"/>
          </p:cNvPicPr>
          <p:nvPr userDrawn="1"/>
        </p:nvPicPr>
        <p:blipFill>
          <a:blip r:embed="rId3"/>
          <a:stretch>
            <a:fillRect/>
          </a:stretch>
        </p:blipFill>
        <p:spPr>
          <a:xfrm>
            <a:off x="0" y="0"/>
            <a:ext cx="12188824" cy="6856214"/>
          </a:xfrm>
          <a:prstGeom prst="rect">
            <a:avLst/>
          </a:prstGeom>
        </p:spPr>
      </p:pic>
      <p:sp>
        <p:nvSpPr>
          <p:cNvPr id="2" name="Title 1"/>
          <p:cNvSpPr>
            <a:spLocks noGrp="1"/>
          </p:cNvSpPr>
          <p:nvPr userDrawn="1">
            <p:ph type="ctrTitle"/>
          </p:nvPr>
        </p:nvSpPr>
        <p:spPr>
          <a:xfrm>
            <a:off x="500042" y="1222803"/>
            <a:ext cx="8788525" cy="1298448"/>
          </a:xfrm>
        </p:spPr>
        <p:txBody>
          <a:bodyPr>
            <a:noAutofit/>
          </a:bodyPr>
          <a:lstStyle>
            <a:lvl1pPr marL="0" indent="0" algn="l">
              <a:lnSpc>
                <a:spcPct val="90000"/>
              </a:lnSpc>
              <a:tabLst/>
              <a:defRPr sz="3000" b="1" spc="0">
                <a:solidFill>
                  <a:schemeClr val="accent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510821" y="2544697"/>
            <a:ext cx="8773856"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1"/>
                </a:solidFill>
                <a:latin typeface="+mj-lt"/>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10821" y="3701237"/>
            <a:ext cx="6447193"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accent1"/>
                </a:solidFill>
                <a:latin typeface="+mn-lt"/>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821" y="3447572"/>
            <a:ext cx="6447192" cy="247406"/>
          </a:xfrm>
        </p:spPr>
        <p:txBody>
          <a:bodyPr/>
          <a:lstStyle>
            <a:lvl1pPr algn="l">
              <a:lnSpc>
                <a:spcPct val="95000"/>
              </a:lnSpc>
              <a:spcBef>
                <a:spcPts val="0"/>
              </a:spcBef>
              <a:defRPr sz="1600" b="1" baseline="0">
                <a:solidFill>
                  <a:schemeClr val="accent1"/>
                </a:solidFill>
                <a:latin typeface="+mj-lt"/>
              </a:defRPr>
            </a:lvl1pPr>
          </a:lstStyle>
          <a:p>
            <a:r>
              <a:rPr lang="en-US" dirty="0"/>
              <a:t>Name of Presenter</a:t>
            </a:r>
            <a:r>
              <a:rPr lang="en-US" baseline="0" dirty="0"/>
              <a:t>, Title</a:t>
            </a:r>
          </a:p>
        </p:txBody>
      </p:sp>
      <p:pic>
        <p:nvPicPr>
          <p:cNvPr id="15" name="pasted-image.pdf" descr="pasted-image.pdf">
            <a:extLst>
              <a:ext uri="{FF2B5EF4-FFF2-40B4-BE49-F238E27FC236}">
                <a16:creationId xmlns:a16="http://schemas.microsoft.com/office/drawing/2014/main" id="{971614F3-74FA-1349-B1B6-B73CF0A93053}"/>
              </a:ext>
            </a:extLst>
          </p:cNvPr>
          <p:cNvPicPr>
            <a:picLocks noChangeAspect="1"/>
          </p:cNvPicPr>
          <p:nvPr userDrawn="1"/>
        </p:nvPicPr>
        <p:blipFill>
          <a:blip r:embed="rId4">
            <a:extLst/>
          </a:blip>
          <a:stretch>
            <a:fillRect/>
          </a:stretch>
        </p:blipFill>
        <p:spPr>
          <a:xfrm>
            <a:off x="501090" y="490789"/>
            <a:ext cx="1048823" cy="734309"/>
          </a:xfrm>
          <a:prstGeom prst="rect">
            <a:avLst/>
          </a:prstGeom>
          <a:ln w="12700">
            <a:miter lim="400000"/>
          </a:ln>
        </p:spPr>
      </p:pic>
      <p:pic>
        <p:nvPicPr>
          <p:cNvPr id="9" name="Picture 8">
            <a:extLst>
              <a:ext uri="{FF2B5EF4-FFF2-40B4-BE49-F238E27FC236}">
                <a16:creationId xmlns:a16="http://schemas.microsoft.com/office/drawing/2014/main" id="{FD6CD50B-992F-2D45-95B4-9F183FA7202B}"/>
              </a:ext>
            </a:extLst>
          </p:cNvPr>
          <p:cNvPicPr>
            <a:picLocks/>
          </p:cNvPicPr>
          <p:nvPr userDrawn="1"/>
        </p:nvPicPr>
        <p:blipFill>
          <a:blip r:embed="rId5">
            <a:alphaModFix amt="54000"/>
          </a:blip>
          <a:stretch>
            <a:fillRect/>
          </a:stretch>
        </p:blipFill>
        <p:spPr>
          <a:xfrm>
            <a:off x="2960922" y="6367425"/>
            <a:ext cx="1333398" cy="433716"/>
          </a:xfrm>
          <a:prstGeom prst="rect">
            <a:avLst/>
          </a:prstGeom>
        </p:spPr>
      </p:pic>
      <p:grpSp>
        <p:nvGrpSpPr>
          <p:cNvPr id="4" name="Group 3">
            <a:extLst>
              <a:ext uri="{FF2B5EF4-FFF2-40B4-BE49-F238E27FC236}">
                <a16:creationId xmlns:a16="http://schemas.microsoft.com/office/drawing/2014/main" id="{DB7C485F-51EF-0247-93E1-C6C36D8B8023}"/>
              </a:ext>
            </a:extLst>
          </p:cNvPr>
          <p:cNvGrpSpPr/>
          <p:nvPr userDrawn="1"/>
        </p:nvGrpSpPr>
        <p:grpSpPr>
          <a:xfrm>
            <a:off x="729765" y="5069121"/>
            <a:ext cx="2172551" cy="2213857"/>
            <a:chOff x="1028459" y="5082987"/>
            <a:chExt cx="1928871" cy="1965544"/>
          </a:xfrm>
        </p:grpSpPr>
        <p:pic>
          <p:nvPicPr>
            <p:cNvPr id="13" name="Picture 12">
              <a:extLst>
                <a:ext uri="{FF2B5EF4-FFF2-40B4-BE49-F238E27FC236}">
                  <a16:creationId xmlns:a16="http://schemas.microsoft.com/office/drawing/2014/main" id="{6C38969F-F9E0-964C-A2AB-502E26747B0F}"/>
                </a:ext>
              </a:extLst>
            </p:cNvPr>
            <p:cNvPicPr>
              <a:picLocks/>
            </p:cNvPicPr>
            <p:nvPr userDrawn="1"/>
          </p:nvPicPr>
          <p:blipFill>
            <a:blip r:embed="rId5">
              <a:alphaModFix amt="54000"/>
            </a:blip>
            <a:stretch>
              <a:fillRect/>
            </a:stretch>
          </p:blipFill>
          <p:spPr>
            <a:xfrm>
              <a:off x="1028459" y="6051358"/>
              <a:ext cx="1573171" cy="997173"/>
            </a:xfrm>
            <a:prstGeom prst="rect">
              <a:avLst/>
            </a:prstGeom>
          </p:spPr>
        </p:pic>
        <p:pic>
          <p:nvPicPr>
            <p:cNvPr id="16" name="Picture 15">
              <a:extLst>
                <a:ext uri="{FF2B5EF4-FFF2-40B4-BE49-F238E27FC236}">
                  <a16:creationId xmlns:a16="http://schemas.microsoft.com/office/drawing/2014/main" id="{F24688C7-865E-8448-BF28-340C41DCF4B1}"/>
                </a:ext>
              </a:extLst>
            </p:cNvPr>
            <p:cNvPicPr>
              <a:picLocks/>
            </p:cNvPicPr>
            <p:nvPr userDrawn="1"/>
          </p:nvPicPr>
          <p:blipFill>
            <a:blip r:embed="rId5">
              <a:alphaModFix amt="54000"/>
            </a:blip>
            <a:stretch>
              <a:fillRect/>
            </a:stretch>
          </p:blipFill>
          <p:spPr>
            <a:xfrm>
              <a:off x="1623932" y="6354848"/>
              <a:ext cx="1333398" cy="433716"/>
            </a:xfrm>
            <a:prstGeom prst="rect">
              <a:avLst/>
            </a:prstGeom>
          </p:spPr>
        </p:pic>
        <p:pic>
          <p:nvPicPr>
            <p:cNvPr id="14" name="Picture 13">
              <a:extLst>
                <a:ext uri="{FF2B5EF4-FFF2-40B4-BE49-F238E27FC236}">
                  <a16:creationId xmlns:a16="http://schemas.microsoft.com/office/drawing/2014/main" id="{9E31BE27-20CA-A147-9D7E-63AE9203A4E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685783" y="5082987"/>
              <a:ext cx="919439" cy="1532392"/>
            </a:xfrm>
            <a:prstGeom prst="rect">
              <a:avLst/>
            </a:prstGeom>
          </p:spPr>
        </p:pic>
      </p:grpSp>
      <p:pic>
        <p:nvPicPr>
          <p:cNvPr id="20" name="Picture 19">
            <a:extLst>
              <a:ext uri="{FF2B5EF4-FFF2-40B4-BE49-F238E27FC236}">
                <a16:creationId xmlns:a16="http://schemas.microsoft.com/office/drawing/2014/main" id="{C20BF5AF-61F1-4348-BAA3-134001BC6AC8}"/>
              </a:ext>
            </a:extLst>
          </p:cNvPr>
          <p:cNvPicPr>
            <a:picLocks/>
          </p:cNvPicPr>
          <p:nvPr userDrawn="1"/>
        </p:nvPicPr>
        <p:blipFill>
          <a:blip r:embed="rId5">
            <a:alphaModFix amt="54000"/>
          </a:blip>
          <a:stretch>
            <a:fillRect/>
          </a:stretch>
        </p:blipFill>
        <p:spPr>
          <a:xfrm>
            <a:off x="2359679" y="6074904"/>
            <a:ext cx="1501850" cy="488509"/>
          </a:xfrm>
          <a:prstGeom prst="rect">
            <a:avLst/>
          </a:prstGeom>
        </p:spPr>
      </p:pic>
      <p:pic>
        <p:nvPicPr>
          <p:cNvPr id="21" name="Picture 20">
            <a:extLst>
              <a:ext uri="{FF2B5EF4-FFF2-40B4-BE49-F238E27FC236}">
                <a16:creationId xmlns:a16="http://schemas.microsoft.com/office/drawing/2014/main" id="{C3D1B7C8-9B18-194E-A312-53B0AF121733}"/>
              </a:ext>
            </a:extLst>
          </p:cNvPr>
          <p:cNvPicPr>
            <a:picLocks/>
          </p:cNvPicPr>
          <p:nvPr userDrawn="1"/>
        </p:nvPicPr>
        <p:blipFill>
          <a:blip r:embed="rId5">
            <a:alphaModFix amt="54000"/>
          </a:blip>
          <a:stretch>
            <a:fillRect/>
          </a:stretch>
        </p:blipFill>
        <p:spPr>
          <a:xfrm>
            <a:off x="2290014" y="6169536"/>
            <a:ext cx="1501850" cy="488509"/>
          </a:xfrm>
          <a:prstGeom prst="rect">
            <a:avLst/>
          </a:prstGeom>
        </p:spPr>
      </p:pic>
      <p:pic>
        <p:nvPicPr>
          <p:cNvPr id="7" name="Picture 6">
            <a:extLst>
              <a:ext uri="{FF2B5EF4-FFF2-40B4-BE49-F238E27FC236}">
                <a16:creationId xmlns:a16="http://schemas.microsoft.com/office/drawing/2014/main" id="{4EDC2888-59E3-7440-9896-4A8645F97492}"/>
              </a:ext>
            </a:extLst>
          </p:cNvPr>
          <p:cNvPicPr>
            <a:picLocks noChangeAspect="1"/>
          </p:cNvPicPr>
          <p:nvPr userDrawn="1"/>
        </p:nvPicPr>
        <p:blipFill>
          <a:blip r:embed="rId7"/>
          <a:stretch>
            <a:fillRect/>
          </a:stretch>
        </p:blipFill>
        <p:spPr>
          <a:xfrm>
            <a:off x="2683401" y="5568395"/>
            <a:ext cx="684062" cy="921996"/>
          </a:xfrm>
          <a:prstGeom prst="rect">
            <a:avLst/>
          </a:prstGeom>
        </p:spPr>
      </p:pic>
      <p:pic>
        <p:nvPicPr>
          <p:cNvPr id="22" name="Picture 21">
            <a:extLst>
              <a:ext uri="{FF2B5EF4-FFF2-40B4-BE49-F238E27FC236}">
                <a16:creationId xmlns:a16="http://schemas.microsoft.com/office/drawing/2014/main" id="{364051FF-B810-7F47-AD66-7FC738416232}"/>
              </a:ext>
            </a:extLst>
          </p:cNvPr>
          <p:cNvPicPr>
            <a:picLocks/>
          </p:cNvPicPr>
          <p:nvPr userDrawn="1"/>
        </p:nvPicPr>
        <p:blipFill>
          <a:blip r:embed="rId5">
            <a:alphaModFix amt="22000"/>
          </a:blip>
          <a:stretch>
            <a:fillRect/>
          </a:stretch>
        </p:blipFill>
        <p:spPr>
          <a:xfrm>
            <a:off x="-120557" y="5752086"/>
            <a:ext cx="1501850" cy="488509"/>
          </a:xfrm>
          <a:prstGeom prst="rect">
            <a:avLst/>
          </a:prstGeom>
          <a:effectLst>
            <a:outerShdw blurRad="50800" dist="50800" dir="5400000" algn="ctr" rotWithShape="0">
              <a:srgbClr val="000000">
                <a:alpha val="10000"/>
              </a:srgbClr>
            </a:outerShdw>
          </a:effectLst>
        </p:spPr>
      </p:pic>
      <p:pic>
        <p:nvPicPr>
          <p:cNvPr id="23" name="Picture 22" descr="Cloud-the-Goat---Grazing.png">
            <a:extLst>
              <a:ext uri="{FF2B5EF4-FFF2-40B4-BE49-F238E27FC236}">
                <a16:creationId xmlns:a16="http://schemas.microsoft.com/office/drawing/2014/main" id="{B3F869A3-8172-374F-BC43-74EB11069E29}"/>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flipH="1">
            <a:off x="491792" y="5701216"/>
            <a:ext cx="460552" cy="372164"/>
          </a:xfrm>
          <a:prstGeom prst="rect">
            <a:avLst/>
          </a:prstGeom>
        </p:spPr>
      </p:pic>
    </p:spTree>
    <p:extLst>
      <p:ext uri="{BB962C8B-B14F-4D97-AF65-F5344CB8AC3E}">
        <p14:creationId xmlns:p14="http://schemas.microsoft.com/office/powerpoint/2010/main" val="3373851088"/>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aging Area - Righ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450AA5-2995-C14A-9FA5-7F4AE2FC5A79}"/>
              </a:ext>
            </a:extLst>
          </p:cNvPr>
          <p:cNvPicPr>
            <a:picLocks noChangeAspect="1"/>
          </p:cNvPicPr>
          <p:nvPr userDrawn="1"/>
        </p:nvPicPr>
        <p:blipFill>
          <a:blip r:embed="rId2"/>
          <a:stretch>
            <a:fillRect/>
          </a:stretch>
        </p:blipFill>
        <p:spPr>
          <a:xfrm>
            <a:off x="0" y="1786"/>
            <a:ext cx="12188825" cy="6856214"/>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499" y="1764286"/>
            <a:ext cx="10390667" cy="3214113"/>
          </a:xfrm>
        </p:spPr>
        <p:txBody>
          <a:bodyPr/>
          <a:lstStyle>
            <a:lvl1pPr>
              <a:lnSpc>
                <a:spcPct val="100000"/>
              </a:lnSpc>
              <a:spcBef>
                <a:spcPts val="1100"/>
              </a:spcBef>
              <a:spcAft>
                <a:spcPts val="300"/>
              </a:spcAft>
              <a:defRPr b="0">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9" name="Footer Placeholder 3">
            <a:extLst>
              <a:ext uri="{FF2B5EF4-FFF2-40B4-BE49-F238E27FC236}">
                <a16:creationId xmlns:a16="http://schemas.microsoft.com/office/drawing/2014/main" id="{E2B5547E-B4F9-944B-A36D-83EC9F51B62B}"/>
              </a:ext>
            </a:extLst>
          </p:cNvPr>
          <p:cNvSpPr>
            <a:spLocks noGrp="1"/>
          </p:cNvSpPr>
          <p:nvPr>
            <p:ph type="ftr" sz="quarter" idx="3"/>
          </p:nvPr>
        </p:nvSpPr>
        <p:spPr>
          <a:xfrm>
            <a:off x="6357939"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5929091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ging Area - Center">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1588" y="10218"/>
            <a:ext cx="12192000" cy="6858000"/>
          </a:xfrm>
          <a:prstGeom prst="rect">
            <a:avLst/>
          </a:prstGeom>
        </p:spPr>
      </p:pic>
      <p:sp>
        <p:nvSpPr>
          <p:cNvPr id="30" name="Shape 677"/>
          <p:cNvSpPr/>
          <p:nvPr userDrawn="1"/>
        </p:nvSpPr>
        <p:spPr>
          <a:xfrm>
            <a:off x="4743104"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a:p>
        </p:txBody>
      </p:sp>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342747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9" name="Footer Placeholder 3">
            <a:extLst>
              <a:ext uri="{FF2B5EF4-FFF2-40B4-BE49-F238E27FC236}">
                <a16:creationId xmlns:a16="http://schemas.microsoft.com/office/drawing/2014/main" id="{57306928-D84D-C24E-B905-B726AB8AA1E0}"/>
              </a:ext>
            </a:extLst>
          </p:cNvPr>
          <p:cNvSpPr>
            <a:spLocks noGrp="1"/>
          </p:cNvSpPr>
          <p:nvPr>
            <p:ph type="ftr" sz="quarter" idx="3"/>
          </p:nvPr>
        </p:nvSpPr>
        <p:spPr>
          <a:xfrm>
            <a:off x="5262232"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377241417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ging Area - Center W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BADF6A-1985-D340-BD6A-E1BA71A59553}"/>
              </a:ext>
            </a:extLst>
          </p:cNvPr>
          <p:cNvPicPr>
            <a:picLocks noChangeAspect="1"/>
          </p:cNvPicPr>
          <p:nvPr userDrawn="1"/>
        </p:nvPicPr>
        <p:blipFill>
          <a:blip r:embed="rId2"/>
          <a:stretch>
            <a:fillRect/>
          </a:stretch>
        </p:blipFill>
        <p:spPr>
          <a:xfrm flipH="1">
            <a:off x="1" y="0"/>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2230197"/>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129987668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gn Callout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3DD63AB-3F17-DB4D-B97C-9E87FE0F95A2}"/>
              </a:ext>
            </a:extLst>
          </p:cNvPr>
          <p:cNvPicPr>
            <a:picLocks/>
          </p:cNvPicPr>
          <p:nvPr userDrawn="1"/>
        </p:nvPicPr>
        <p:blipFill>
          <a:blip r:embed="rId2"/>
          <a:stretch>
            <a:fillRect/>
          </a:stretch>
        </p:blipFill>
        <p:spPr>
          <a:xfrm>
            <a:off x="3912" y="451412"/>
            <a:ext cx="12181000" cy="6406587"/>
          </a:xfrm>
          <a:prstGeom prst="rect">
            <a:avLst/>
          </a:prstGeom>
        </p:spPr>
      </p:pic>
      <p:grpSp>
        <p:nvGrpSpPr>
          <p:cNvPr id="5" name="Group 4">
            <a:extLst>
              <a:ext uri="{FF2B5EF4-FFF2-40B4-BE49-F238E27FC236}">
                <a16:creationId xmlns:a16="http://schemas.microsoft.com/office/drawing/2014/main" id="{BEB7A154-80AF-884B-9103-802962731CCC}"/>
              </a:ext>
            </a:extLst>
          </p:cNvPr>
          <p:cNvGrpSpPr/>
          <p:nvPr userDrawn="1"/>
        </p:nvGrpSpPr>
        <p:grpSpPr>
          <a:xfrm>
            <a:off x="361916" y="1168147"/>
            <a:ext cx="11488254" cy="5174417"/>
            <a:chOff x="361916" y="1483200"/>
            <a:chExt cx="11488254" cy="4859364"/>
          </a:xfrm>
        </p:grpSpPr>
        <p:pic>
          <p:nvPicPr>
            <p:cNvPr id="9" name="Picture 8">
              <a:extLst>
                <a:ext uri="{FF2B5EF4-FFF2-40B4-BE49-F238E27FC236}">
                  <a16:creationId xmlns:a16="http://schemas.microsoft.com/office/drawing/2014/main" id="{C1CC8955-2005-0840-A06C-321CEB97D10F}"/>
                </a:ext>
              </a:extLst>
            </p:cNvPr>
            <p:cNvPicPr>
              <a:picLocks noChangeAspect="1"/>
            </p:cNvPicPr>
            <p:nvPr userDrawn="1"/>
          </p:nvPicPr>
          <p:blipFill rotWithShape="1">
            <a:blip r:embed="rId3"/>
            <a:srcRect b="23226"/>
            <a:stretch/>
          </p:blipFill>
          <p:spPr>
            <a:xfrm>
              <a:off x="361916" y="1483200"/>
              <a:ext cx="11488254" cy="4859364"/>
            </a:xfrm>
            <a:prstGeom prst="rect">
              <a:avLst/>
            </a:prstGeom>
          </p:spPr>
        </p:pic>
        <p:sp>
          <p:nvSpPr>
            <p:cNvPr id="17" name="Rectangle 16">
              <a:extLst>
                <a:ext uri="{FF2B5EF4-FFF2-40B4-BE49-F238E27FC236}">
                  <a16:creationId xmlns:a16="http://schemas.microsoft.com/office/drawing/2014/main" id="{483480C6-C049-D147-A3F2-744296E2C36E}"/>
                </a:ext>
              </a:extLst>
            </p:cNvPr>
            <p:cNvSpPr/>
            <p:nvPr userDrawn="1"/>
          </p:nvSpPr>
          <p:spPr>
            <a:xfrm>
              <a:off x="1060704" y="1728216"/>
              <a:ext cx="10191347" cy="4170616"/>
            </a:xfrm>
            <a:prstGeom prst="rect">
              <a:avLst/>
            </a:prstGeom>
            <a:solidFill>
              <a:schemeClr val="bg1">
                <a:alpha val="52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grpSp>
      <p:sp>
        <p:nvSpPr>
          <p:cNvPr id="30" name="Shape 677"/>
          <p:cNvSpPr/>
          <p:nvPr userDrawn="1"/>
        </p:nvSpPr>
        <p:spPr>
          <a:xfrm>
            <a:off x="4743104"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a:p>
        </p:txBody>
      </p:sp>
      <p:sp>
        <p:nvSpPr>
          <p:cNvPr id="3" name="Content Placeholder 2"/>
          <p:cNvSpPr>
            <a:spLocks noGrp="1"/>
          </p:cNvSpPr>
          <p:nvPr userDrawn="1">
            <p:ph sz="quarter" idx="11"/>
          </p:nvPr>
        </p:nvSpPr>
        <p:spPr>
          <a:xfrm>
            <a:off x="1332991" y="1662392"/>
            <a:ext cx="9882779" cy="2982487"/>
          </a:xfrm>
        </p:spPr>
        <p:txBody>
          <a:bodyPr/>
          <a:lstStyle>
            <a:lvl1pPr>
              <a:lnSpc>
                <a:spcPct val="100000"/>
              </a:lnSpc>
              <a:spcBef>
                <a:spcPts val="1100"/>
              </a:spcBef>
              <a:spcAft>
                <a:spcPts val="300"/>
              </a:spcAft>
              <a:defRPr>
                <a:solidFill>
                  <a:schemeClr val="accent2">
                    <a:lumMod val="75000"/>
                  </a:schemeClr>
                </a:solidFill>
              </a:defRPr>
            </a:lvl1pPr>
            <a:lvl2pPr>
              <a:lnSpc>
                <a:spcPct val="100000"/>
              </a:lnSpc>
              <a:spcAft>
                <a:spcPts val="600"/>
              </a:spcAft>
              <a:defRPr>
                <a:solidFill>
                  <a:schemeClr val="accent2">
                    <a:lumMod val="75000"/>
                  </a:schemeClr>
                </a:solidFill>
              </a:defRPr>
            </a:lvl2pPr>
            <a:lvl3pPr>
              <a:lnSpc>
                <a:spcPct val="100000"/>
              </a:lnSpc>
              <a:defRPr>
                <a:solidFill>
                  <a:schemeClr val="accent2">
                    <a:lumMod val="75000"/>
                  </a:schemeClr>
                </a:solidFill>
              </a:defRPr>
            </a:lvl3pPr>
            <a:lvl4pPr>
              <a:lnSpc>
                <a:spcPct val="100000"/>
              </a:lnSpc>
              <a:defRPr>
                <a:solidFill>
                  <a:schemeClr val="accent2">
                    <a:lumMod val="75000"/>
                  </a:schemeClr>
                </a:solidFill>
              </a:defRPr>
            </a:lvl4pPr>
            <a:lvl5pPr>
              <a:lnSpc>
                <a:spcPct val="100000"/>
              </a:lnSpc>
              <a:defRPr>
                <a:solidFill>
                  <a:schemeClr val="accent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9474B855-DAEB-C048-B976-5087D434EE27}"/>
              </a:ext>
            </a:extLst>
          </p:cNvPr>
          <p:cNvSpPr>
            <a:spLocks noGrp="1"/>
          </p:cNvSpPr>
          <p:nvPr>
            <p:ph type="ftr" sz="quarter" idx="3"/>
          </p:nvPr>
        </p:nvSpPr>
        <p:spPr>
          <a:xfrm>
            <a:off x="5488405" y="5553456"/>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lumMod val="75000"/>
                  </a:schemeClr>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A7770462-CE9A-425A-A5D0-C2977FA5D3AF}"/>
              </a:ext>
            </a:extLst>
          </p:cNvPr>
          <p:cNvSpPr>
            <a:spLocks noGrp="1"/>
          </p:cNvSpPr>
          <p:nvPr>
            <p:ph type="title"/>
          </p:nvPr>
        </p:nvSpPr>
        <p:spPr/>
        <p:txBody>
          <a:bodyPr/>
          <a:lstStyle/>
          <a:p>
            <a:r>
              <a:rPr lang="en-US"/>
              <a:t>Click to edit Master title style</a:t>
            </a:r>
            <a:endParaRPr lang="de-DE" dirty="0"/>
          </a:p>
        </p:txBody>
      </p:sp>
      <p:sp>
        <p:nvSpPr>
          <p:cNvPr id="4" name="Rectangle 3">
            <a:extLst>
              <a:ext uri="{FF2B5EF4-FFF2-40B4-BE49-F238E27FC236}">
                <a16:creationId xmlns:a16="http://schemas.microsoft.com/office/drawing/2014/main" id="{8EF3F076-4E88-394E-B0C4-605B6B7209BD}"/>
              </a:ext>
            </a:extLst>
          </p:cNvPr>
          <p:cNvSpPr/>
          <p:nvPr userDrawn="1"/>
        </p:nvSpPr>
        <p:spPr>
          <a:xfrm>
            <a:off x="2424223" y="6097046"/>
            <a:ext cx="7470488" cy="258598"/>
          </a:xfrm>
          <a:prstGeom prst="rect">
            <a:avLst/>
          </a:prstGeom>
          <a:solidFill>
            <a:schemeClr val="bg2">
              <a:alpha val="47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
        <p:nvSpPr>
          <p:cNvPr id="15" name="Rectangle 14">
            <a:extLst>
              <a:ext uri="{FF2B5EF4-FFF2-40B4-BE49-F238E27FC236}">
                <a16:creationId xmlns:a16="http://schemas.microsoft.com/office/drawing/2014/main" id="{6777D621-29AB-804C-A406-B0BCC5E95204}"/>
              </a:ext>
            </a:extLst>
          </p:cNvPr>
          <p:cNvSpPr/>
          <p:nvPr userDrawn="1"/>
        </p:nvSpPr>
        <p:spPr>
          <a:xfrm>
            <a:off x="877688" y="1096392"/>
            <a:ext cx="10656451" cy="183755"/>
          </a:xfrm>
          <a:prstGeom prst="rect">
            <a:avLst/>
          </a:prstGeom>
          <a:solidFill>
            <a:srgbClr val="FFFFFF"/>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Salesforce Sans"/>
              <a:cs typeface="Salesforce Sans"/>
            </a:endParaRPr>
          </a:p>
        </p:txBody>
      </p:sp>
    </p:spTree>
    <p:extLst>
      <p:ext uri="{BB962C8B-B14F-4D97-AF65-F5344CB8AC3E}">
        <p14:creationId xmlns:p14="http://schemas.microsoft.com/office/powerpoint/2010/main" val="1431090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cene Left - Mountain">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4" y="16776"/>
            <a:ext cx="12188816" cy="6856209"/>
          </a:xfrm>
          <a:prstGeom prst="rect">
            <a:avLst/>
          </a:prstGeom>
          <a:solidFill>
            <a:schemeClr val="accent1"/>
          </a:solidFill>
          <a:ln w="25400">
            <a:noFill/>
          </a:ln>
          <a:effectLst>
            <a:outerShdw blurRad="50800" dist="12700" dir="16200000" rotWithShape="0">
              <a:prstClr val="black">
                <a:alpha val="29000"/>
              </a:prstClr>
            </a:outerShdw>
          </a:effectLst>
          <a:scene3d>
            <a:camera prst="orthographicFront"/>
            <a:lightRig rig="contrasting" dir="t">
              <a:rot lat="0" lon="0" rev="2400000"/>
            </a:lightRig>
          </a:scene3d>
          <a:sp3d prstMaterial="powder">
            <a:bevelB w="0" h="0"/>
          </a:sp3d>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pic>
        <p:nvPicPr>
          <p:cNvPr id="11" name="Picture 10">
            <a:extLst>
              <a:ext uri="{FF2B5EF4-FFF2-40B4-BE49-F238E27FC236}">
                <a16:creationId xmlns:a16="http://schemas.microsoft.com/office/drawing/2014/main" id="{6C003A7E-962C-6844-A672-D8D0E15379E3}"/>
              </a:ext>
            </a:extLst>
          </p:cNvPr>
          <p:cNvPicPr>
            <a:picLocks noChangeAspect="1"/>
          </p:cNvPicPr>
          <p:nvPr userDrawn="1"/>
        </p:nvPicPr>
        <p:blipFill>
          <a:blip r:embed="rId4"/>
          <a:stretch>
            <a:fillRect/>
          </a:stretch>
        </p:blipFill>
        <p:spPr>
          <a:xfrm rot="120000" flipH="1">
            <a:off x="212879" y="4229190"/>
            <a:ext cx="1555887" cy="1998883"/>
          </a:xfrm>
          <a:prstGeom prst="rect">
            <a:avLst/>
          </a:prstGeom>
        </p:spPr>
      </p:pic>
      <p:sp>
        <p:nvSpPr>
          <p:cNvPr id="12" name="Footer Placeholder 3">
            <a:extLst>
              <a:ext uri="{FF2B5EF4-FFF2-40B4-BE49-F238E27FC236}">
                <a16:creationId xmlns:a16="http://schemas.microsoft.com/office/drawing/2014/main" id="{14E9242F-A3C8-594F-9741-4C8BF7A1F53F}"/>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3B19EEAD-4183-4B19-ADDF-0608F66DF816}"/>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2657133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cene Right - Lookou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28BCE5C-4560-1A4B-A4E2-AE71D2634AD9}"/>
              </a:ext>
            </a:extLst>
          </p:cNvPr>
          <p:cNvPicPr>
            <a:picLocks noChangeAspect="1"/>
          </p:cNvPicPr>
          <p:nvPr userDrawn="1"/>
        </p:nvPicPr>
        <p:blipFill>
          <a:blip r:embed="rId2"/>
          <a:stretch>
            <a:fillRect/>
          </a:stretch>
        </p:blipFill>
        <p:spPr>
          <a:xfrm>
            <a:off x="0" y="1787"/>
            <a:ext cx="12188823" cy="6856212"/>
          </a:xfrm>
          <a:prstGeom prst="rect">
            <a:avLst/>
          </a:prstGeom>
        </p:spPr>
      </p:pic>
      <p:pic>
        <p:nvPicPr>
          <p:cNvPr id="11" name="Picture 10">
            <a:extLst>
              <a:ext uri="{FF2B5EF4-FFF2-40B4-BE49-F238E27FC236}">
                <a16:creationId xmlns:a16="http://schemas.microsoft.com/office/drawing/2014/main" id="{EBF2F642-406A-C247-9A38-0678B4334577}"/>
              </a:ext>
            </a:extLst>
          </p:cNvPr>
          <p:cNvPicPr>
            <a:picLocks noChangeAspect="1"/>
          </p:cNvPicPr>
          <p:nvPr userDrawn="1"/>
        </p:nvPicPr>
        <p:blipFill rotWithShape="1">
          <a:blip r:embed="rId3"/>
          <a:srcRect l="25164"/>
          <a:stretch/>
        </p:blipFill>
        <p:spPr>
          <a:xfrm>
            <a:off x="3067290" y="1791"/>
            <a:ext cx="9121525" cy="6856209"/>
          </a:xfrm>
          <a:prstGeom prst="rect">
            <a:avLst/>
          </a:prstGeom>
        </p:spPr>
      </p:pic>
      <p:pic>
        <p:nvPicPr>
          <p:cNvPr id="15" name="Picture 14"/>
          <p:cNvPicPr>
            <a:picLocks noChangeAspect="1"/>
          </p:cNvPicPr>
          <p:nvPr userDrawn="1"/>
        </p:nvPicPr>
        <p:blipFill rotWithShape="1">
          <a:blip r:embed="rId4">
            <a:extLst>
              <a:ext uri="{28A0092B-C50C-407E-A947-70E740481C1C}">
                <a14:useLocalDpi xmlns:a14="http://schemas.microsoft.com/office/drawing/2010/main" val="0"/>
              </a:ext>
            </a:extLst>
          </a:blip>
          <a:srcRect b="74213"/>
          <a:stretch/>
        </p:blipFill>
        <p:spPr>
          <a:xfrm>
            <a:off x="4" y="0"/>
            <a:ext cx="12188816" cy="1764283"/>
          </a:xfrm>
          <a:prstGeom prst="rect">
            <a:avLst/>
          </a:prstGeom>
        </p:spPr>
      </p:pic>
      <p:sp>
        <p:nvSpPr>
          <p:cNvPr id="3" name="Content Placeholder 2"/>
          <p:cNvSpPr>
            <a:spLocks noGrp="1"/>
          </p:cNvSpPr>
          <p:nvPr userDrawn="1">
            <p:ph sz="quarter" idx="11"/>
          </p:nvPr>
        </p:nvSpPr>
        <p:spPr>
          <a:xfrm>
            <a:off x="571500" y="1764284"/>
            <a:ext cx="11045952" cy="340512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pic>
        <p:nvPicPr>
          <p:cNvPr id="10" name="pasted-image.pdf" descr="pasted-image.pdf"/>
          <p:cNvPicPr>
            <a:picLocks noChangeAspect="1"/>
          </p:cNvPicPr>
          <p:nvPr userDrawn="1"/>
        </p:nvPicPr>
        <p:blipFill>
          <a:blip r:embed="rId5">
            <a:extLst/>
          </a:blip>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879E3402-35C6-BA43-AC93-8513433EE46E}"/>
              </a:ext>
            </a:extLst>
          </p:cNvPr>
          <p:cNvSpPr>
            <a:spLocks noGrp="1"/>
          </p:cNvSpPr>
          <p:nvPr>
            <p:ph type="ftr" sz="quarter" idx="3"/>
          </p:nvPr>
        </p:nvSpPr>
        <p:spPr>
          <a:xfrm>
            <a:off x="7419372" y="6583407"/>
            <a:ext cx="4183028" cy="1993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Tree>
    <p:extLst>
      <p:ext uri="{BB962C8B-B14F-4D97-AF65-F5344CB8AC3E}">
        <p14:creationId xmlns:p14="http://schemas.microsoft.com/office/powerpoint/2010/main" val="97912958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cene Left - View">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12CCBFF-1155-8C4A-A052-41C692CAD649}"/>
              </a:ext>
            </a:extLst>
          </p:cNvPr>
          <p:cNvPicPr>
            <a:picLocks noChangeAspect="1"/>
          </p:cNvPicPr>
          <p:nvPr userDrawn="1"/>
        </p:nvPicPr>
        <p:blipFill>
          <a:blip r:embed="rId2"/>
          <a:stretch>
            <a:fillRect/>
          </a:stretch>
        </p:blipFill>
        <p:spPr>
          <a:xfrm>
            <a:off x="0" y="1786"/>
            <a:ext cx="12188824" cy="6856214"/>
          </a:xfrm>
          <a:prstGeom prst="rect">
            <a:avLst/>
          </a:prstGeom>
        </p:spPr>
      </p:pic>
      <p:pic>
        <p:nvPicPr>
          <p:cNvPr id="15" name="Picture 14"/>
          <p:cNvPicPr>
            <a:picLocks noChangeAspect="1"/>
          </p:cNvPicPr>
          <p:nvPr userDrawn="1"/>
        </p:nvPicPr>
        <p:blipFill rotWithShape="1">
          <a:blip r:embed="rId3">
            <a:extLst>
              <a:ext uri="{28A0092B-C50C-407E-A947-70E740481C1C}">
                <a14:useLocalDpi xmlns:a14="http://schemas.microsoft.com/office/drawing/2010/main" val="0"/>
              </a:ext>
            </a:extLst>
          </a:blip>
          <a:srcRect b="74213"/>
          <a:stretch/>
        </p:blipFill>
        <p:spPr>
          <a:xfrm>
            <a:off x="4" y="0"/>
            <a:ext cx="12188816" cy="1764283"/>
          </a:xfrm>
          <a:prstGeom prst="rect">
            <a:avLst/>
          </a:prstGeom>
        </p:spPr>
      </p:pic>
      <p:sp>
        <p:nvSpPr>
          <p:cNvPr id="3" name="Content Placeholder 2"/>
          <p:cNvSpPr>
            <a:spLocks noGrp="1"/>
          </p:cNvSpPr>
          <p:nvPr userDrawn="1">
            <p:ph sz="quarter" idx="11"/>
          </p:nvPr>
        </p:nvSpPr>
        <p:spPr>
          <a:xfrm>
            <a:off x="571500" y="1764284"/>
            <a:ext cx="11045952" cy="340512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pic>
        <p:nvPicPr>
          <p:cNvPr id="10"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pic>
        <p:nvPicPr>
          <p:cNvPr id="4" name="Picture 3">
            <a:extLst>
              <a:ext uri="{FF2B5EF4-FFF2-40B4-BE49-F238E27FC236}">
                <a16:creationId xmlns:a16="http://schemas.microsoft.com/office/drawing/2014/main" id="{D0F1D93B-F8F0-ED45-B267-2C40C9355B5B}"/>
              </a:ext>
            </a:extLst>
          </p:cNvPr>
          <p:cNvPicPr>
            <a:picLocks noChangeAspect="1"/>
          </p:cNvPicPr>
          <p:nvPr userDrawn="1"/>
        </p:nvPicPr>
        <p:blipFill>
          <a:blip r:embed="rId5"/>
          <a:stretch>
            <a:fillRect/>
          </a:stretch>
        </p:blipFill>
        <p:spPr>
          <a:xfrm flipH="1">
            <a:off x="777885" y="5277052"/>
            <a:ext cx="2957937" cy="1602216"/>
          </a:xfrm>
          <a:prstGeom prst="rect">
            <a:avLst/>
          </a:prstGeom>
        </p:spPr>
      </p:pic>
      <p:sp>
        <p:nvSpPr>
          <p:cNvPr id="14" name="Footer Placeholder 3">
            <a:extLst>
              <a:ext uri="{FF2B5EF4-FFF2-40B4-BE49-F238E27FC236}">
                <a16:creationId xmlns:a16="http://schemas.microsoft.com/office/drawing/2014/main" id="{4429208C-C1B0-8042-8CE0-389F81A543B0}"/>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408066284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ene Right - Mountain Peak">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22AAAE4-6338-3E4D-BABC-CCC27CF68BFC}"/>
              </a:ext>
            </a:extLst>
          </p:cNvPr>
          <p:cNvPicPr>
            <a:picLocks noChangeAspect="1"/>
          </p:cNvPicPr>
          <p:nvPr userDrawn="1"/>
        </p:nvPicPr>
        <p:blipFill>
          <a:blip r:embed="rId2"/>
          <a:stretch>
            <a:fillRect/>
          </a:stretch>
        </p:blipFill>
        <p:spPr>
          <a:xfrm>
            <a:off x="0" y="1788"/>
            <a:ext cx="12188823" cy="6856212"/>
          </a:xfrm>
          <a:prstGeom prst="rect">
            <a:avLst/>
          </a:prstGeom>
        </p:spPr>
      </p:pic>
      <p:pic>
        <p:nvPicPr>
          <p:cNvPr id="10" name="Picture 9">
            <a:extLst>
              <a:ext uri="{FF2B5EF4-FFF2-40B4-BE49-F238E27FC236}">
                <a16:creationId xmlns:a16="http://schemas.microsoft.com/office/drawing/2014/main" id="{D9644855-744A-ED4D-91F5-7F53B6D09479}"/>
              </a:ext>
            </a:extLst>
          </p:cNvPr>
          <p:cNvPicPr>
            <a:picLocks noChangeAspect="1"/>
          </p:cNvPicPr>
          <p:nvPr userDrawn="1"/>
        </p:nvPicPr>
        <p:blipFill>
          <a:blip r:embed="rId3"/>
          <a:stretch>
            <a:fillRect/>
          </a:stretch>
        </p:blipFill>
        <p:spPr>
          <a:xfrm>
            <a:off x="0" y="1787"/>
            <a:ext cx="12188823" cy="6856212"/>
          </a:xfrm>
          <a:prstGeom prst="rect">
            <a:avLst/>
          </a:prstGeom>
        </p:spPr>
      </p:pic>
      <p:pic>
        <p:nvPicPr>
          <p:cNvPr id="16" name="Picture 15">
            <a:extLst>
              <a:ext uri="{FF2B5EF4-FFF2-40B4-BE49-F238E27FC236}">
                <a16:creationId xmlns:a16="http://schemas.microsoft.com/office/drawing/2014/main" id="{44AECEEB-3C1D-8941-899B-48749067A264}"/>
              </a:ext>
            </a:extLst>
          </p:cNvPr>
          <p:cNvPicPr>
            <a:picLocks noChangeAspect="1"/>
          </p:cNvPicPr>
          <p:nvPr userDrawn="1"/>
        </p:nvPicPr>
        <p:blipFill>
          <a:blip r:embed="rId4"/>
          <a:stretch>
            <a:fillRect/>
          </a:stretch>
        </p:blipFill>
        <p:spPr>
          <a:xfrm>
            <a:off x="0" y="1788"/>
            <a:ext cx="12188823" cy="6856212"/>
          </a:xfrm>
          <a:prstGeom prst="rect">
            <a:avLst/>
          </a:prstGeom>
        </p:spPr>
      </p:pic>
      <p:sp>
        <p:nvSpPr>
          <p:cNvPr id="3" name="Content Placeholder 2"/>
          <p:cNvSpPr>
            <a:spLocks noGrp="1"/>
          </p:cNvSpPr>
          <p:nvPr userDrawn="1">
            <p:ph sz="quarter" idx="11"/>
          </p:nvPr>
        </p:nvSpPr>
        <p:spPr>
          <a:xfrm>
            <a:off x="571500" y="1764286"/>
            <a:ext cx="11045952" cy="3697729"/>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2" name="pasted-image.pdf" descr="pasted-image.pdf"/>
          <p:cNvPicPr>
            <a:picLocks noChangeAspect="1"/>
          </p:cNvPicPr>
          <p:nvPr userDrawn="1"/>
        </p:nvPicPr>
        <p:blipFill>
          <a:blip r:embed="rId5">
            <a:extLst/>
          </a:blip>
          <a:stretch>
            <a:fillRect/>
          </a:stretch>
        </p:blipFill>
        <p:spPr>
          <a:xfrm>
            <a:off x="11030573" y="565459"/>
            <a:ext cx="635734" cy="445095"/>
          </a:xfrm>
          <a:prstGeom prst="rect">
            <a:avLst/>
          </a:prstGeom>
          <a:ln w="12700">
            <a:miter lim="400000"/>
          </a:ln>
        </p:spPr>
      </p:pic>
      <p:sp>
        <p:nvSpPr>
          <p:cNvPr id="14" name="Footer Placeholder 3">
            <a:extLst>
              <a:ext uri="{FF2B5EF4-FFF2-40B4-BE49-F238E27FC236}">
                <a16:creationId xmlns:a16="http://schemas.microsoft.com/office/drawing/2014/main" id="{44D92A31-BEFC-6E4E-954B-10B3B2F8FF19}"/>
              </a:ext>
            </a:extLst>
          </p:cNvPr>
          <p:cNvSpPr>
            <a:spLocks noGrp="1"/>
          </p:cNvSpPr>
          <p:nvPr>
            <p:ph type="ftr" sz="quarter" idx="3"/>
          </p:nvPr>
        </p:nvSpPr>
        <p:spPr>
          <a:xfrm>
            <a:off x="3822994" y="6571832"/>
            <a:ext cx="5507989" cy="213858"/>
          </a:xfrm>
          <a:prstGeom prst="rect">
            <a:avLst/>
          </a:prstGeom>
        </p:spPr>
        <p:txBody>
          <a:bodyPr vert="horz" lIns="0" tIns="0" rIns="0" bIns="0" rtlCol="0" anchor="b"/>
          <a:lstStyle>
            <a:lvl1pPr>
              <a:defRPr lang="en-US" sz="1100" kern="12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493951DF-A915-4EC3-BCE3-AB57E8C45575}"/>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43715429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ene Right - Balloo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62EA77-6313-8240-BB2A-9860C6C6A4A6}"/>
              </a:ext>
            </a:extLst>
          </p:cNvPr>
          <p:cNvPicPr>
            <a:picLocks noChangeAspect="1"/>
          </p:cNvPicPr>
          <p:nvPr userDrawn="1"/>
        </p:nvPicPr>
        <p:blipFill>
          <a:blip r:embed="rId2"/>
          <a:stretch>
            <a:fillRect/>
          </a:stretch>
        </p:blipFill>
        <p:spPr>
          <a:xfrm>
            <a:off x="0" y="1786"/>
            <a:ext cx="12188824" cy="6856214"/>
          </a:xfrm>
          <a:prstGeom prst="rect">
            <a:avLst/>
          </a:prstGeom>
        </p:spPr>
      </p:pic>
      <p:sp>
        <p:nvSpPr>
          <p:cNvPr id="3" name="Content Placeholder 2"/>
          <p:cNvSpPr>
            <a:spLocks noGrp="1"/>
          </p:cNvSpPr>
          <p:nvPr userDrawn="1">
            <p:ph sz="quarter" idx="11"/>
          </p:nvPr>
        </p:nvSpPr>
        <p:spPr>
          <a:xfrm>
            <a:off x="571500" y="1764287"/>
            <a:ext cx="7962900" cy="425785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9" name="Footer Placeholder 3">
            <a:extLst>
              <a:ext uri="{FF2B5EF4-FFF2-40B4-BE49-F238E27FC236}">
                <a16:creationId xmlns:a16="http://schemas.microsoft.com/office/drawing/2014/main" id="{7B3B4D4D-74A0-DA46-AD21-38708C9C5772}"/>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F2A12B4A-C85D-408F-BE44-0ED8DB43E6C7}"/>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41269291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ow Plains">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813E119-9FD7-D446-B03F-ED372D4DE5DA}"/>
              </a:ext>
            </a:extLst>
          </p:cNvPr>
          <p:cNvPicPr>
            <a:picLocks noChangeAspect="1"/>
          </p:cNvPicPr>
          <p:nvPr userDrawn="1"/>
        </p:nvPicPr>
        <p:blipFill rotWithShape="1">
          <a:blip r:embed="rId2">
            <a:alphaModFix amt="80000"/>
          </a:blip>
          <a:srcRect t="-900" b="900"/>
          <a:stretch/>
        </p:blipFill>
        <p:spPr>
          <a:xfrm>
            <a:off x="0" y="219455"/>
            <a:ext cx="12188825" cy="6638545"/>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11" name="Footer Placeholder 3">
            <a:extLst>
              <a:ext uri="{FF2B5EF4-FFF2-40B4-BE49-F238E27FC236}">
                <a16:creationId xmlns:a16="http://schemas.microsoft.com/office/drawing/2014/main" id="{D34182B3-BC83-574F-BEFD-A10EC2325B88}"/>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5ADE0D96-7C21-4589-BD0C-0F1AC3C6C7E7}"/>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6811451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 B">
    <p:bg>
      <p:bgPr>
        <a:solidFill>
          <a:srgbClr val="178BD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7EB5592-C2B2-0D43-9D50-9C28DF4DC07C}"/>
              </a:ext>
            </a:extLst>
          </p:cNvPr>
          <p:cNvPicPr>
            <a:picLocks noChangeAspect="1"/>
          </p:cNvPicPr>
          <p:nvPr userDrawn="1"/>
        </p:nvPicPr>
        <p:blipFill>
          <a:blip r:embed="rId2"/>
          <a:stretch>
            <a:fillRect/>
          </a:stretch>
        </p:blipFill>
        <p:spPr>
          <a:xfrm>
            <a:off x="0" y="893"/>
            <a:ext cx="12188824" cy="6856214"/>
          </a:xfrm>
          <a:prstGeom prst="rect">
            <a:avLst/>
          </a:prstGeom>
        </p:spPr>
      </p:pic>
      <p:sp>
        <p:nvSpPr>
          <p:cNvPr id="2" name="Title 1"/>
          <p:cNvSpPr>
            <a:spLocks noGrp="1"/>
          </p:cNvSpPr>
          <p:nvPr userDrawn="1">
            <p:ph type="ctrTitle"/>
          </p:nvPr>
        </p:nvSpPr>
        <p:spPr>
          <a:xfrm>
            <a:off x="500042" y="1222803"/>
            <a:ext cx="8788525" cy="1298448"/>
          </a:xfrm>
        </p:spPr>
        <p:txBody>
          <a:bodyPr>
            <a:noAutofit/>
          </a:bodyPr>
          <a:lstStyle>
            <a:lvl1pPr marL="0" indent="0" algn="l">
              <a:lnSpc>
                <a:spcPct val="90000"/>
              </a:lnSpc>
              <a:tabLst/>
              <a:defRPr sz="3000" b="1" spc="0">
                <a:solidFill>
                  <a:schemeClr val="accent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510821" y="2544697"/>
            <a:ext cx="8773856"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1"/>
                </a:solidFill>
                <a:latin typeface="+mj-lt"/>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10821" y="3701237"/>
            <a:ext cx="6447193"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accent1"/>
                </a:solidFill>
                <a:latin typeface="+mn-lt"/>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821" y="3447572"/>
            <a:ext cx="6447192" cy="247406"/>
          </a:xfrm>
        </p:spPr>
        <p:txBody>
          <a:bodyPr/>
          <a:lstStyle>
            <a:lvl1pPr algn="l">
              <a:lnSpc>
                <a:spcPct val="95000"/>
              </a:lnSpc>
              <a:spcBef>
                <a:spcPts val="0"/>
              </a:spcBef>
              <a:defRPr sz="1600" b="1" baseline="0">
                <a:solidFill>
                  <a:schemeClr val="accent1"/>
                </a:solidFill>
                <a:latin typeface="+mj-lt"/>
              </a:defRPr>
            </a:lvl1pPr>
          </a:lstStyle>
          <a:p>
            <a:r>
              <a:rPr lang="en-US" dirty="0"/>
              <a:t>Name of Presenter</a:t>
            </a:r>
            <a:r>
              <a:rPr lang="en-US" baseline="0" dirty="0"/>
              <a:t>, Title</a:t>
            </a:r>
          </a:p>
        </p:txBody>
      </p:sp>
      <p:pic>
        <p:nvPicPr>
          <p:cNvPr id="15" name="pasted-image.pdf" descr="pasted-image.pdf">
            <a:extLst>
              <a:ext uri="{FF2B5EF4-FFF2-40B4-BE49-F238E27FC236}">
                <a16:creationId xmlns:a16="http://schemas.microsoft.com/office/drawing/2014/main" id="{971614F3-74FA-1349-B1B6-B73CF0A93053}"/>
              </a:ext>
            </a:extLst>
          </p:cNvPr>
          <p:cNvPicPr>
            <a:picLocks noChangeAspect="1"/>
          </p:cNvPicPr>
          <p:nvPr userDrawn="1"/>
        </p:nvPicPr>
        <p:blipFill>
          <a:blip r:embed="rId3">
            <a:extLst/>
          </a:blip>
          <a:stretch>
            <a:fillRect/>
          </a:stretch>
        </p:blipFill>
        <p:spPr>
          <a:xfrm>
            <a:off x="501090" y="490789"/>
            <a:ext cx="1048823" cy="734309"/>
          </a:xfrm>
          <a:prstGeom prst="rect">
            <a:avLst/>
          </a:prstGeom>
          <a:ln w="12700">
            <a:miter lim="400000"/>
          </a:ln>
        </p:spPr>
      </p:pic>
      <p:pic>
        <p:nvPicPr>
          <p:cNvPr id="9" name="Picture 8">
            <a:extLst>
              <a:ext uri="{FF2B5EF4-FFF2-40B4-BE49-F238E27FC236}">
                <a16:creationId xmlns:a16="http://schemas.microsoft.com/office/drawing/2014/main" id="{FD6CD50B-992F-2D45-95B4-9F183FA7202B}"/>
              </a:ext>
            </a:extLst>
          </p:cNvPr>
          <p:cNvPicPr>
            <a:picLocks/>
          </p:cNvPicPr>
          <p:nvPr userDrawn="1"/>
        </p:nvPicPr>
        <p:blipFill>
          <a:blip r:embed="rId4">
            <a:alphaModFix amt="54000"/>
          </a:blip>
          <a:stretch>
            <a:fillRect/>
          </a:stretch>
        </p:blipFill>
        <p:spPr>
          <a:xfrm>
            <a:off x="2960922" y="6367425"/>
            <a:ext cx="1333398" cy="433716"/>
          </a:xfrm>
          <a:prstGeom prst="rect">
            <a:avLst/>
          </a:prstGeom>
        </p:spPr>
      </p:pic>
      <p:grpSp>
        <p:nvGrpSpPr>
          <p:cNvPr id="4" name="Group 3">
            <a:extLst>
              <a:ext uri="{FF2B5EF4-FFF2-40B4-BE49-F238E27FC236}">
                <a16:creationId xmlns:a16="http://schemas.microsoft.com/office/drawing/2014/main" id="{DB7C485F-51EF-0247-93E1-C6C36D8B8023}"/>
              </a:ext>
            </a:extLst>
          </p:cNvPr>
          <p:cNvGrpSpPr/>
          <p:nvPr userDrawn="1"/>
        </p:nvGrpSpPr>
        <p:grpSpPr>
          <a:xfrm>
            <a:off x="729765" y="5069121"/>
            <a:ext cx="2172551" cy="2213857"/>
            <a:chOff x="1028459" y="5082987"/>
            <a:chExt cx="1928871" cy="1965544"/>
          </a:xfrm>
        </p:grpSpPr>
        <p:pic>
          <p:nvPicPr>
            <p:cNvPr id="13" name="Picture 12">
              <a:extLst>
                <a:ext uri="{FF2B5EF4-FFF2-40B4-BE49-F238E27FC236}">
                  <a16:creationId xmlns:a16="http://schemas.microsoft.com/office/drawing/2014/main" id="{6C38969F-F9E0-964C-A2AB-502E26747B0F}"/>
                </a:ext>
              </a:extLst>
            </p:cNvPr>
            <p:cNvPicPr>
              <a:picLocks/>
            </p:cNvPicPr>
            <p:nvPr userDrawn="1"/>
          </p:nvPicPr>
          <p:blipFill>
            <a:blip r:embed="rId4">
              <a:alphaModFix amt="54000"/>
            </a:blip>
            <a:stretch>
              <a:fillRect/>
            </a:stretch>
          </p:blipFill>
          <p:spPr>
            <a:xfrm>
              <a:off x="1028459" y="6051358"/>
              <a:ext cx="1573171" cy="997173"/>
            </a:xfrm>
            <a:prstGeom prst="rect">
              <a:avLst/>
            </a:prstGeom>
          </p:spPr>
        </p:pic>
        <p:pic>
          <p:nvPicPr>
            <p:cNvPr id="16" name="Picture 15">
              <a:extLst>
                <a:ext uri="{FF2B5EF4-FFF2-40B4-BE49-F238E27FC236}">
                  <a16:creationId xmlns:a16="http://schemas.microsoft.com/office/drawing/2014/main" id="{F24688C7-865E-8448-BF28-340C41DCF4B1}"/>
                </a:ext>
              </a:extLst>
            </p:cNvPr>
            <p:cNvPicPr>
              <a:picLocks/>
            </p:cNvPicPr>
            <p:nvPr userDrawn="1"/>
          </p:nvPicPr>
          <p:blipFill>
            <a:blip r:embed="rId4">
              <a:alphaModFix amt="54000"/>
            </a:blip>
            <a:stretch>
              <a:fillRect/>
            </a:stretch>
          </p:blipFill>
          <p:spPr>
            <a:xfrm>
              <a:off x="1623932" y="6354848"/>
              <a:ext cx="1333398" cy="433716"/>
            </a:xfrm>
            <a:prstGeom prst="rect">
              <a:avLst/>
            </a:prstGeom>
          </p:spPr>
        </p:pic>
        <p:pic>
          <p:nvPicPr>
            <p:cNvPr id="14" name="Picture 13">
              <a:extLst>
                <a:ext uri="{FF2B5EF4-FFF2-40B4-BE49-F238E27FC236}">
                  <a16:creationId xmlns:a16="http://schemas.microsoft.com/office/drawing/2014/main" id="{9E31BE27-20CA-A147-9D7E-63AE9203A4E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685783" y="5082987"/>
              <a:ext cx="919439" cy="1532392"/>
            </a:xfrm>
            <a:prstGeom prst="rect">
              <a:avLst/>
            </a:prstGeom>
          </p:spPr>
        </p:pic>
      </p:grpSp>
      <p:pic>
        <p:nvPicPr>
          <p:cNvPr id="18" name="Picture 17">
            <a:extLst>
              <a:ext uri="{FF2B5EF4-FFF2-40B4-BE49-F238E27FC236}">
                <a16:creationId xmlns:a16="http://schemas.microsoft.com/office/drawing/2014/main" id="{ED2EFACA-4C7C-3D45-9F72-EE60C04E4D8F}"/>
              </a:ext>
            </a:extLst>
          </p:cNvPr>
          <p:cNvPicPr>
            <a:picLocks noChangeAspect="1"/>
          </p:cNvPicPr>
          <p:nvPr userDrawn="1"/>
        </p:nvPicPr>
        <p:blipFill rotWithShape="1">
          <a:blip r:embed="rId6">
            <a:alphaModFix amt="55000"/>
          </a:blip>
          <a:srcRect l="31513" r="42321" b="57150"/>
          <a:stretch/>
        </p:blipFill>
        <p:spPr>
          <a:xfrm flipV="1">
            <a:off x="8464062" y="0"/>
            <a:ext cx="3724763" cy="740206"/>
          </a:xfrm>
          <a:prstGeom prst="rect">
            <a:avLst/>
          </a:prstGeom>
        </p:spPr>
      </p:pic>
      <p:pic>
        <p:nvPicPr>
          <p:cNvPr id="20" name="Picture 19">
            <a:extLst>
              <a:ext uri="{FF2B5EF4-FFF2-40B4-BE49-F238E27FC236}">
                <a16:creationId xmlns:a16="http://schemas.microsoft.com/office/drawing/2014/main" id="{C20BF5AF-61F1-4348-BAA3-134001BC6AC8}"/>
              </a:ext>
            </a:extLst>
          </p:cNvPr>
          <p:cNvPicPr>
            <a:picLocks/>
          </p:cNvPicPr>
          <p:nvPr userDrawn="1"/>
        </p:nvPicPr>
        <p:blipFill>
          <a:blip r:embed="rId4">
            <a:alphaModFix amt="54000"/>
          </a:blip>
          <a:stretch>
            <a:fillRect/>
          </a:stretch>
        </p:blipFill>
        <p:spPr>
          <a:xfrm>
            <a:off x="2359679" y="6074904"/>
            <a:ext cx="1501850" cy="488509"/>
          </a:xfrm>
          <a:prstGeom prst="rect">
            <a:avLst/>
          </a:prstGeom>
        </p:spPr>
      </p:pic>
      <p:pic>
        <p:nvPicPr>
          <p:cNvPr id="21" name="Picture 20">
            <a:extLst>
              <a:ext uri="{FF2B5EF4-FFF2-40B4-BE49-F238E27FC236}">
                <a16:creationId xmlns:a16="http://schemas.microsoft.com/office/drawing/2014/main" id="{C3D1B7C8-9B18-194E-A312-53B0AF121733}"/>
              </a:ext>
            </a:extLst>
          </p:cNvPr>
          <p:cNvPicPr>
            <a:picLocks/>
          </p:cNvPicPr>
          <p:nvPr userDrawn="1"/>
        </p:nvPicPr>
        <p:blipFill>
          <a:blip r:embed="rId4">
            <a:alphaModFix amt="54000"/>
          </a:blip>
          <a:stretch>
            <a:fillRect/>
          </a:stretch>
        </p:blipFill>
        <p:spPr>
          <a:xfrm>
            <a:off x="2290014" y="6169536"/>
            <a:ext cx="1501850" cy="488509"/>
          </a:xfrm>
          <a:prstGeom prst="rect">
            <a:avLst/>
          </a:prstGeom>
        </p:spPr>
      </p:pic>
      <p:pic>
        <p:nvPicPr>
          <p:cNvPr id="7" name="Picture 6">
            <a:extLst>
              <a:ext uri="{FF2B5EF4-FFF2-40B4-BE49-F238E27FC236}">
                <a16:creationId xmlns:a16="http://schemas.microsoft.com/office/drawing/2014/main" id="{4EDC2888-59E3-7440-9896-4A8645F97492}"/>
              </a:ext>
            </a:extLst>
          </p:cNvPr>
          <p:cNvPicPr>
            <a:picLocks noChangeAspect="1"/>
          </p:cNvPicPr>
          <p:nvPr userDrawn="1"/>
        </p:nvPicPr>
        <p:blipFill>
          <a:blip r:embed="rId7"/>
          <a:stretch>
            <a:fillRect/>
          </a:stretch>
        </p:blipFill>
        <p:spPr>
          <a:xfrm>
            <a:off x="2683401" y="5568395"/>
            <a:ext cx="684062" cy="921996"/>
          </a:xfrm>
          <a:prstGeom prst="rect">
            <a:avLst/>
          </a:prstGeom>
        </p:spPr>
      </p:pic>
      <p:pic>
        <p:nvPicPr>
          <p:cNvPr id="22" name="Picture 21">
            <a:extLst>
              <a:ext uri="{FF2B5EF4-FFF2-40B4-BE49-F238E27FC236}">
                <a16:creationId xmlns:a16="http://schemas.microsoft.com/office/drawing/2014/main" id="{364051FF-B810-7F47-AD66-7FC738416232}"/>
              </a:ext>
            </a:extLst>
          </p:cNvPr>
          <p:cNvPicPr>
            <a:picLocks/>
          </p:cNvPicPr>
          <p:nvPr userDrawn="1"/>
        </p:nvPicPr>
        <p:blipFill>
          <a:blip r:embed="rId4">
            <a:alphaModFix amt="22000"/>
          </a:blip>
          <a:stretch>
            <a:fillRect/>
          </a:stretch>
        </p:blipFill>
        <p:spPr>
          <a:xfrm>
            <a:off x="-120557" y="5752086"/>
            <a:ext cx="1501850" cy="488509"/>
          </a:xfrm>
          <a:prstGeom prst="rect">
            <a:avLst/>
          </a:prstGeom>
          <a:effectLst>
            <a:outerShdw blurRad="50800" dist="50800" dir="5400000" algn="ctr" rotWithShape="0">
              <a:srgbClr val="000000">
                <a:alpha val="10000"/>
              </a:srgbClr>
            </a:outerShdw>
          </a:effectLst>
        </p:spPr>
      </p:pic>
      <p:pic>
        <p:nvPicPr>
          <p:cNvPr id="23" name="Picture 22" descr="Cloud-the-Goat---Grazing.png">
            <a:extLst>
              <a:ext uri="{FF2B5EF4-FFF2-40B4-BE49-F238E27FC236}">
                <a16:creationId xmlns:a16="http://schemas.microsoft.com/office/drawing/2014/main" id="{B3F869A3-8172-374F-BC43-74EB11069E29}"/>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flipH="1">
            <a:off x="491792" y="5701216"/>
            <a:ext cx="460552" cy="372164"/>
          </a:xfrm>
          <a:prstGeom prst="rect">
            <a:avLst/>
          </a:prstGeom>
        </p:spPr>
      </p:pic>
    </p:spTree>
    <p:extLst>
      <p:ext uri="{BB962C8B-B14F-4D97-AF65-F5344CB8AC3E}">
        <p14:creationId xmlns:p14="http://schemas.microsoft.com/office/powerpoint/2010/main" val="349001250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Medium Plains">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C88C59F-FA3F-F54E-8751-15FE801D322E}"/>
              </a:ext>
            </a:extLst>
          </p:cNvPr>
          <p:cNvPicPr>
            <a:picLocks noChangeAspect="1"/>
          </p:cNvPicPr>
          <p:nvPr userDrawn="1"/>
        </p:nvPicPr>
        <p:blipFill>
          <a:blip r:embed="rId2">
            <a:alphaModFix amt="78000"/>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7" name="Footer Placeholder 3">
            <a:extLst>
              <a:ext uri="{FF2B5EF4-FFF2-40B4-BE49-F238E27FC236}">
                <a16:creationId xmlns:a16="http://schemas.microsoft.com/office/drawing/2014/main" id="{8A98EFFC-93BE-C340-B727-C6821D6E1AC5}"/>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bg1"/>
                </a:solidFill>
                <a:latin typeface="+mn-lt"/>
                <a:ea typeface="+mn-ea"/>
                <a:cs typeface="+mn-cs"/>
              </a:defRPr>
            </a:lvl1pPr>
          </a:lstStyle>
          <a:p>
            <a:endParaRPr lang="en-US" dirty="0"/>
          </a:p>
        </p:txBody>
      </p:sp>
      <p:sp>
        <p:nvSpPr>
          <p:cNvPr id="4" name="Title 3">
            <a:extLst>
              <a:ext uri="{FF2B5EF4-FFF2-40B4-BE49-F238E27FC236}">
                <a16:creationId xmlns:a16="http://schemas.microsoft.com/office/drawing/2014/main" id="{6DBE7DC1-42C2-499A-8E86-2BB0AD76B4BB}"/>
              </a:ext>
            </a:extLst>
          </p:cNvPr>
          <p:cNvSpPr>
            <a:spLocks noGrp="1"/>
          </p:cNvSpPr>
          <p:nvPr>
            <p:ph type="title"/>
          </p:nvPr>
        </p:nvSpPr>
        <p:spPr/>
        <p:txBody>
          <a:bodyPr/>
          <a:lstStyle/>
          <a:p>
            <a:r>
              <a:rPr lang="en-US" dirty="0"/>
              <a:t>Click to edit Master title style</a:t>
            </a:r>
            <a:endParaRPr lang="de-DE" dirty="0"/>
          </a:p>
        </p:txBody>
      </p:sp>
    </p:spTree>
    <p:extLst>
      <p:ext uri="{BB962C8B-B14F-4D97-AF65-F5344CB8AC3E}">
        <p14:creationId xmlns:p14="http://schemas.microsoft.com/office/powerpoint/2010/main" val="27547102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Quote or Big Idea ">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4" y="893"/>
            <a:ext cx="12188819" cy="6856211"/>
          </a:xfrm>
          <a:prstGeom prst="rect">
            <a:avLst/>
          </a:prstGeom>
        </p:spPr>
      </p:pic>
      <p:sp>
        <p:nvSpPr>
          <p:cNvPr id="9" name="Title 1"/>
          <p:cNvSpPr>
            <a:spLocks noGrp="1"/>
          </p:cNvSpPr>
          <p:nvPr userDrawn="1">
            <p:ph type="ctrTitle" hasCustomPrompt="1"/>
          </p:nvPr>
        </p:nvSpPr>
        <p:spPr>
          <a:xfrm>
            <a:off x="1001527" y="1861677"/>
            <a:ext cx="6973430" cy="1115728"/>
          </a:xfrm>
          <a:noFill/>
          <a:ln>
            <a:noFill/>
          </a:ln>
        </p:spPr>
        <p:txBody>
          <a:bodyPr vert="horz" wrap="square" lIns="0" tIns="0" rIns="0" bIns="0" numCol="1" anchor="b" anchorCtr="0" compatLnSpc="1">
            <a:prstTxWarp prst="textNoShape">
              <a:avLst/>
            </a:prstTxWarp>
            <a:noAutofit/>
          </a:bodyPr>
          <a:lstStyle>
            <a:lvl1pPr marL="169863" indent="-169863">
              <a:buClr>
                <a:schemeClr val="accent1"/>
              </a:buClr>
              <a:buFont typeface="Salesforce Sans" panose="020B0505020202020203" pitchFamily="34" charset="0"/>
              <a:buChar char="“"/>
              <a:defRPr lang="en-US" sz="3000" b="1" spc="0" dirty="0">
                <a:solidFill>
                  <a:schemeClr val="tx1"/>
                </a:solidFill>
                <a:latin typeface="Salesforce Sans" charset="0"/>
                <a:ea typeface="Salesforce Sans" charset="0"/>
                <a:cs typeface="Salesforce Sans" charset="0"/>
              </a:defRPr>
            </a:lvl1pPr>
          </a:lstStyle>
          <a:p>
            <a:pPr lvl="0">
              <a:lnSpc>
                <a:spcPct val="90000"/>
              </a:lnSpc>
            </a:pPr>
            <a:r>
              <a:rPr lang="en-US" dirty="0"/>
              <a:t>Quote or Big Idea</a:t>
            </a:r>
          </a:p>
        </p:txBody>
      </p:sp>
      <p:sp>
        <p:nvSpPr>
          <p:cNvPr id="6" name="Text Placeholder 2"/>
          <p:cNvSpPr>
            <a:spLocks noGrp="1"/>
          </p:cNvSpPr>
          <p:nvPr userDrawn="1">
            <p:ph type="body" idx="11" hasCustomPrompt="1"/>
          </p:nvPr>
        </p:nvSpPr>
        <p:spPr>
          <a:xfrm>
            <a:off x="1185677" y="3034780"/>
            <a:ext cx="4404895"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2"/>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Name </a:t>
            </a:r>
          </a:p>
        </p:txBody>
      </p:sp>
      <p:pic>
        <p:nvPicPr>
          <p:cNvPr id="5" name="Picture 4">
            <a:extLst>
              <a:ext uri="{FF2B5EF4-FFF2-40B4-BE49-F238E27FC236}">
                <a16:creationId xmlns:a16="http://schemas.microsoft.com/office/drawing/2014/main" id="{96CA88C3-0F54-9E4E-A548-2AA0AC73F03F}"/>
              </a:ext>
            </a:extLst>
          </p:cNvPr>
          <p:cNvPicPr>
            <a:picLocks noChangeAspect="1"/>
          </p:cNvPicPr>
          <p:nvPr userDrawn="1"/>
        </p:nvPicPr>
        <p:blipFill rotWithShape="1">
          <a:blip r:embed="rId3">
            <a:alphaModFix amt="55000"/>
          </a:blip>
          <a:srcRect l="31513" r="42321" b="57150"/>
          <a:stretch/>
        </p:blipFill>
        <p:spPr>
          <a:xfrm flipH="1" flipV="1">
            <a:off x="-4" y="0"/>
            <a:ext cx="6717796" cy="1334998"/>
          </a:xfrm>
          <a:prstGeom prst="rect">
            <a:avLst/>
          </a:prstGeom>
        </p:spPr>
      </p:pic>
      <p:pic>
        <p:nvPicPr>
          <p:cNvPr id="7" name="pasted-image.pdf" descr="pasted-image.pdf">
            <a:extLst>
              <a:ext uri="{FF2B5EF4-FFF2-40B4-BE49-F238E27FC236}">
                <a16:creationId xmlns:a16="http://schemas.microsoft.com/office/drawing/2014/main" id="{1E30FB7F-ADFF-3747-AB3C-7C14E78A1A30}"/>
              </a:ext>
            </a:extLst>
          </p:cNvPr>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78700268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Seque Slide - A">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F16FFF-26CE-DE4B-8FB1-68080725C45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pic>
        <p:nvPicPr>
          <p:cNvPr id="5" name="pasted-image.pdf" descr="pasted-image.pdf">
            <a:extLst>
              <a:ext uri="{FF2B5EF4-FFF2-40B4-BE49-F238E27FC236}">
                <a16:creationId xmlns:a16="http://schemas.microsoft.com/office/drawing/2014/main" id="{CE224F9A-12A0-6544-8182-F92DAEAC999B}"/>
              </a:ext>
            </a:extLst>
          </p:cNvPr>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18474140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eque Slide - B">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8D0ECA0-E5B0-5E4B-82C3-1D30890CC873}"/>
              </a:ext>
            </a:extLst>
          </p:cNvPr>
          <p:cNvPicPr>
            <a:picLocks noChangeAspect="1"/>
          </p:cNvPicPr>
          <p:nvPr userDrawn="1"/>
        </p:nvPicPr>
        <p:blipFill rotWithShape="1">
          <a:blip r:embed="rId2"/>
          <a:srcRect l="479" t="2399" r="1920"/>
          <a:stretch/>
        </p:blipFill>
        <p:spPr>
          <a:xfrm flipH="1">
            <a:off x="0" y="893"/>
            <a:ext cx="12403136" cy="6856213"/>
          </a:xfrm>
          <a:prstGeom prst="rect">
            <a:avLst/>
          </a:prstGeom>
        </p:spPr>
      </p:pic>
      <p:pic>
        <p:nvPicPr>
          <p:cNvPr id="16" name="pasted-image.pdf" descr="pasted-image.pdf">
            <a:extLst>
              <a:ext uri="{FF2B5EF4-FFF2-40B4-BE49-F238E27FC236}">
                <a16:creationId xmlns:a16="http://schemas.microsoft.com/office/drawing/2014/main" id="{3E1693E8-77FC-2B40-81C0-D9E37324045C}"/>
              </a:ext>
            </a:extLst>
          </p:cNvPr>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9" name="Title 1"/>
          <p:cNvSpPr>
            <a:spLocks noGrp="1"/>
          </p:cNvSpPr>
          <p:nvPr userDrawn="1">
            <p:ph type="ctrTitle" hasCustomPrompt="1"/>
          </p:nvPr>
        </p:nvSpPr>
        <p:spPr>
          <a:xfrm>
            <a:off x="2511487" y="1804672"/>
            <a:ext cx="7165850" cy="1115728"/>
          </a:xfrm>
          <a:noFill/>
          <a:ln>
            <a:noFill/>
          </a:ln>
        </p:spPr>
        <p:txBody>
          <a:bodyPr vert="horz" wrap="square" lIns="0" tIns="0" rIns="0" bIns="0" numCol="1" anchor="b" anchorCtr="0" compatLnSpc="1">
            <a:prstTxWarp prst="textNoShape">
              <a:avLst/>
            </a:prstTxWarp>
            <a:noAutofit/>
          </a:bodyPr>
          <a:lstStyle>
            <a:lvl1pPr algn="ct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2511487" y="2995939"/>
            <a:ext cx="7165850" cy="927386"/>
          </a:xfrm>
          <a:noFill/>
          <a:ln>
            <a:noFill/>
          </a:ln>
        </p:spPr>
        <p:txBody>
          <a:bodyPr vert="horz" wrap="square" lIns="0" tIns="0" rIns="0" bIns="0" numCol="1" anchor="t" anchorCtr="0" compatLnSpc="1">
            <a:prstTxWarp prst="textNoShape">
              <a:avLst/>
            </a:prstTxWarp>
          </a:bodyPr>
          <a:lstStyle>
            <a:lvl1pPr algn="ct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grpSp>
        <p:nvGrpSpPr>
          <p:cNvPr id="21" name="Group 20">
            <a:extLst>
              <a:ext uri="{FF2B5EF4-FFF2-40B4-BE49-F238E27FC236}">
                <a16:creationId xmlns:a16="http://schemas.microsoft.com/office/drawing/2014/main" id="{25B986F2-152D-6B4D-AC52-834BC9E3263E}"/>
              </a:ext>
            </a:extLst>
          </p:cNvPr>
          <p:cNvGrpSpPr/>
          <p:nvPr userDrawn="1"/>
        </p:nvGrpSpPr>
        <p:grpSpPr>
          <a:xfrm>
            <a:off x="2559432" y="5500833"/>
            <a:ext cx="827935" cy="1175485"/>
            <a:chOff x="723336" y="4484318"/>
            <a:chExt cx="1333398" cy="1893131"/>
          </a:xfrm>
        </p:grpSpPr>
        <p:pic>
          <p:nvPicPr>
            <p:cNvPr id="22" name="Picture 21">
              <a:extLst>
                <a:ext uri="{FF2B5EF4-FFF2-40B4-BE49-F238E27FC236}">
                  <a16:creationId xmlns:a16="http://schemas.microsoft.com/office/drawing/2014/main" id="{D894188B-5DB8-6C47-9697-200B314FE02A}"/>
                </a:ext>
              </a:extLst>
            </p:cNvPr>
            <p:cNvPicPr>
              <a:picLocks/>
            </p:cNvPicPr>
            <p:nvPr userDrawn="1"/>
          </p:nvPicPr>
          <p:blipFill>
            <a:blip r:embed="rId4">
              <a:alphaModFix amt="54000"/>
            </a:blip>
            <a:stretch>
              <a:fillRect/>
            </a:stretch>
          </p:blipFill>
          <p:spPr>
            <a:xfrm>
              <a:off x="723336" y="5943733"/>
              <a:ext cx="1333398" cy="433716"/>
            </a:xfrm>
            <a:prstGeom prst="rect">
              <a:avLst/>
            </a:prstGeom>
          </p:spPr>
        </p:pic>
        <p:pic>
          <p:nvPicPr>
            <p:cNvPr id="23" name="Picture 22">
              <a:extLst>
                <a:ext uri="{FF2B5EF4-FFF2-40B4-BE49-F238E27FC236}">
                  <a16:creationId xmlns:a16="http://schemas.microsoft.com/office/drawing/2014/main" id="{50782E36-E2AA-A24F-8583-FABD8663419A}"/>
                </a:ext>
              </a:extLst>
            </p:cNvPr>
            <p:cNvPicPr>
              <a:picLocks noChangeAspect="1"/>
            </p:cNvPicPr>
            <p:nvPr userDrawn="1"/>
          </p:nvPicPr>
          <p:blipFill>
            <a:blip r:embed="rId5"/>
            <a:stretch>
              <a:fillRect/>
            </a:stretch>
          </p:blipFill>
          <p:spPr>
            <a:xfrm>
              <a:off x="820482" y="4484318"/>
              <a:ext cx="1072602" cy="1787666"/>
            </a:xfrm>
            <a:prstGeom prst="rect">
              <a:avLst/>
            </a:prstGeom>
          </p:spPr>
        </p:pic>
      </p:grpSp>
      <p:grpSp>
        <p:nvGrpSpPr>
          <p:cNvPr id="14" name="Group 13">
            <a:extLst>
              <a:ext uri="{FF2B5EF4-FFF2-40B4-BE49-F238E27FC236}">
                <a16:creationId xmlns:a16="http://schemas.microsoft.com/office/drawing/2014/main" id="{368FECB7-D67E-F74B-B708-065D940AABAD}"/>
              </a:ext>
            </a:extLst>
          </p:cNvPr>
          <p:cNvGrpSpPr/>
          <p:nvPr userDrawn="1"/>
        </p:nvGrpSpPr>
        <p:grpSpPr>
          <a:xfrm>
            <a:off x="2419" y="4382697"/>
            <a:ext cx="1837393" cy="2139595"/>
            <a:chOff x="1082246" y="4738045"/>
            <a:chExt cx="1890350" cy="2201262"/>
          </a:xfrm>
        </p:grpSpPr>
        <p:pic>
          <p:nvPicPr>
            <p:cNvPr id="15" name="Picture 14">
              <a:extLst>
                <a:ext uri="{FF2B5EF4-FFF2-40B4-BE49-F238E27FC236}">
                  <a16:creationId xmlns:a16="http://schemas.microsoft.com/office/drawing/2014/main" id="{1EA8B067-22B5-F748-9433-9395F031AE68}"/>
                </a:ext>
              </a:extLst>
            </p:cNvPr>
            <p:cNvPicPr>
              <a:picLocks/>
            </p:cNvPicPr>
            <p:nvPr userDrawn="1"/>
          </p:nvPicPr>
          <p:blipFill>
            <a:blip r:embed="rId4">
              <a:alphaModFix amt="54000"/>
            </a:blip>
            <a:stretch>
              <a:fillRect/>
            </a:stretch>
          </p:blipFill>
          <p:spPr>
            <a:xfrm>
              <a:off x="1639198" y="6472340"/>
              <a:ext cx="1333398" cy="433716"/>
            </a:xfrm>
            <a:prstGeom prst="rect">
              <a:avLst/>
            </a:prstGeom>
          </p:spPr>
        </p:pic>
        <p:pic>
          <p:nvPicPr>
            <p:cNvPr id="17" name="Picture 16">
              <a:extLst>
                <a:ext uri="{FF2B5EF4-FFF2-40B4-BE49-F238E27FC236}">
                  <a16:creationId xmlns:a16="http://schemas.microsoft.com/office/drawing/2014/main" id="{2D4B6D79-7589-604E-85EB-5F441F39984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551214" y="4738045"/>
              <a:ext cx="1225342" cy="2042229"/>
            </a:xfrm>
            <a:prstGeom prst="rect">
              <a:avLst/>
            </a:prstGeom>
          </p:spPr>
        </p:pic>
        <p:pic>
          <p:nvPicPr>
            <p:cNvPr id="18" name="Picture 17">
              <a:extLst>
                <a:ext uri="{FF2B5EF4-FFF2-40B4-BE49-F238E27FC236}">
                  <a16:creationId xmlns:a16="http://schemas.microsoft.com/office/drawing/2014/main" id="{4947BB7C-D33D-9344-B85F-BFEB81538C26}"/>
                </a:ext>
              </a:extLst>
            </p:cNvPr>
            <p:cNvPicPr>
              <a:picLocks/>
            </p:cNvPicPr>
            <p:nvPr userDrawn="1"/>
          </p:nvPicPr>
          <p:blipFill>
            <a:blip r:embed="rId4">
              <a:alphaModFix amt="54000"/>
            </a:blip>
            <a:stretch>
              <a:fillRect/>
            </a:stretch>
          </p:blipFill>
          <p:spPr>
            <a:xfrm>
              <a:off x="1082246" y="6505591"/>
              <a:ext cx="1333398" cy="433716"/>
            </a:xfrm>
            <a:prstGeom prst="rect">
              <a:avLst/>
            </a:prstGeom>
          </p:spPr>
        </p:pic>
      </p:grpSp>
      <p:grpSp>
        <p:nvGrpSpPr>
          <p:cNvPr id="19" name="Group 18">
            <a:extLst>
              <a:ext uri="{FF2B5EF4-FFF2-40B4-BE49-F238E27FC236}">
                <a16:creationId xmlns:a16="http://schemas.microsoft.com/office/drawing/2014/main" id="{894FBBBC-95C4-344F-9F94-25AD40AD95C8}"/>
              </a:ext>
            </a:extLst>
          </p:cNvPr>
          <p:cNvGrpSpPr/>
          <p:nvPr userDrawn="1"/>
        </p:nvGrpSpPr>
        <p:grpSpPr>
          <a:xfrm>
            <a:off x="1449060" y="5375205"/>
            <a:ext cx="1333398" cy="1269442"/>
            <a:chOff x="2666809" y="5395728"/>
            <a:chExt cx="1333398" cy="1269442"/>
          </a:xfrm>
        </p:grpSpPr>
        <p:pic>
          <p:nvPicPr>
            <p:cNvPr id="28" name="Picture 27">
              <a:extLst>
                <a:ext uri="{FF2B5EF4-FFF2-40B4-BE49-F238E27FC236}">
                  <a16:creationId xmlns:a16="http://schemas.microsoft.com/office/drawing/2014/main" id="{F723A177-8959-934F-9C98-12E843D2E76A}"/>
                </a:ext>
              </a:extLst>
            </p:cNvPr>
            <p:cNvPicPr>
              <a:picLocks/>
            </p:cNvPicPr>
            <p:nvPr userDrawn="1"/>
          </p:nvPicPr>
          <p:blipFill>
            <a:blip r:embed="rId4">
              <a:alphaModFix amt="54000"/>
            </a:blip>
            <a:stretch>
              <a:fillRect/>
            </a:stretch>
          </p:blipFill>
          <p:spPr>
            <a:xfrm>
              <a:off x="2666809" y="6231454"/>
              <a:ext cx="1333398" cy="433716"/>
            </a:xfrm>
            <a:prstGeom prst="rect">
              <a:avLst/>
            </a:prstGeom>
          </p:spPr>
        </p:pic>
        <p:pic>
          <p:nvPicPr>
            <p:cNvPr id="29" name="pasted-image.pdf" descr="pasted-image.pdf">
              <a:extLst>
                <a:ext uri="{FF2B5EF4-FFF2-40B4-BE49-F238E27FC236}">
                  <a16:creationId xmlns:a16="http://schemas.microsoft.com/office/drawing/2014/main" id="{AB894933-B508-F04F-B9C8-B108ECB210AE}"/>
                </a:ext>
              </a:extLst>
            </p:cNvPr>
            <p:cNvPicPr>
              <a:picLocks noChangeAspect="1"/>
            </p:cNvPicPr>
            <p:nvPr userDrawn="1"/>
          </p:nvPicPr>
          <p:blipFill>
            <a:blip r:embed="rId7">
              <a:extLst/>
            </a:blip>
            <a:stretch>
              <a:fillRect/>
            </a:stretch>
          </p:blipFill>
          <p:spPr>
            <a:xfrm>
              <a:off x="2776556" y="5395728"/>
              <a:ext cx="880288" cy="1109863"/>
            </a:xfrm>
            <a:prstGeom prst="rect">
              <a:avLst/>
            </a:prstGeom>
            <a:ln w="12700">
              <a:miter lim="400000"/>
            </a:ln>
          </p:spPr>
        </p:pic>
      </p:grpSp>
    </p:spTree>
    <p:extLst>
      <p:ext uri="{BB962C8B-B14F-4D97-AF65-F5344CB8AC3E}">
        <p14:creationId xmlns:p14="http://schemas.microsoft.com/office/powerpoint/2010/main" val="26818260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Seque Slide - C">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7F76AE0-F41C-D94B-9CC1-B63737F8DEDF}"/>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6" name="pasted-image.pdf" descr="pasted-image.pdf">
            <a:extLst>
              <a:ext uri="{FF2B5EF4-FFF2-40B4-BE49-F238E27FC236}">
                <a16:creationId xmlns:a16="http://schemas.microsoft.com/office/drawing/2014/main" id="{3E1693E8-77FC-2B40-81C0-D9E37324045C}"/>
              </a:ext>
            </a:extLst>
          </p:cNvPr>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grpSp>
        <p:nvGrpSpPr>
          <p:cNvPr id="7" name="Group 6">
            <a:extLst>
              <a:ext uri="{FF2B5EF4-FFF2-40B4-BE49-F238E27FC236}">
                <a16:creationId xmlns:a16="http://schemas.microsoft.com/office/drawing/2014/main" id="{BF702B54-1961-BE4E-91EF-133BCDB14AFB}"/>
              </a:ext>
            </a:extLst>
          </p:cNvPr>
          <p:cNvGrpSpPr/>
          <p:nvPr userDrawn="1"/>
        </p:nvGrpSpPr>
        <p:grpSpPr>
          <a:xfrm>
            <a:off x="1301702" y="4701469"/>
            <a:ext cx="1890350" cy="2201262"/>
            <a:chOff x="1082246" y="4738045"/>
            <a:chExt cx="1890350" cy="2201262"/>
          </a:xfrm>
        </p:grpSpPr>
        <p:pic>
          <p:nvPicPr>
            <p:cNvPr id="11" name="Picture 10">
              <a:extLst>
                <a:ext uri="{FF2B5EF4-FFF2-40B4-BE49-F238E27FC236}">
                  <a16:creationId xmlns:a16="http://schemas.microsoft.com/office/drawing/2014/main" id="{FFEC93C6-5590-1640-A696-EE0F5721CFE2}"/>
                </a:ext>
              </a:extLst>
            </p:cNvPr>
            <p:cNvPicPr>
              <a:picLocks/>
            </p:cNvPicPr>
            <p:nvPr userDrawn="1"/>
          </p:nvPicPr>
          <p:blipFill>
            <a:blip r:embed="rId4">
              <a:alphaModFix amt="54000"/>
            </a:blip>
            <a:stretch>
              <a:fillRect/>
            </a:stretch>
          </p:blipFill>
          <p:spPr>
            <a:xfrm>
              <a:off x="1639198" y="6472340"/>
              <a:ext cx="1333398" cy="433716"/>
            </a:xfrm>
            <a:prstGeom prst="rect">
              <a:avLst/>
            </a:prstGeom>
          </p:spPr>
        </p:pic>
        <p:pic>
          <p:nvPicPr>
            <p:cNvPr id="18" name="Picture 17">
              <a:extLst>
                <a:ext uri="{FF2B5EF4-FFF2-40B4-BE49-F238E27FC236}">
                  <a16:creationId xmlns:a16="http://schemas.microsoft.com/office/drawing/2014/main" id="{AD182066-3CEA-D84B-BF18-28D1F0BDA9F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551214" y="4738045"/>
              <a:ext cx="1225342" cy="2042229"/>
            </a:xfrm>
            <a:prstGeom prst="rect">
              <a:avLst/>
            </a:prstGeom>
          </p:spPr>
        </p:pic>
        <p:pic>
          <p:nvPicPr>
            <p:cNvPr id="10" name="Picture 9">
              <a:extLst>
                <a:ext uri="{FF2B5EF4-FFF2-40B4-BE49-F238E27FC236}">
                  <a16:creationId xmlns:a16="http://schemas.microsoft.com/office/drawing/2014/main" id="{3FDDC35F-6129-7945-BAE4-BBAB0AA3F986}"/>
                </a:ext>
              </a:extLst>
            </p:cNvPr>
            <p:cNvPicPr>
              <a:picLocks/>
            </p:cNvPicPr>
            <p:nvPr userDrawn="1"/>
          </p:nvPicPr>
          <p:blipFill>
            <a:blip r:embed="rId4">
              <a:alphaModFix amt="54000"/>
            </a:blip>
            <a:stretch>
              <a:fillRect/>
            </a:stretch>
          </p:blipFill>
          <p:spPr>
            <a:xfrm>
              <a:off x="1082246" y="6505591"/>
              <a:ext cx="1333398" cy="433716"/>
            </a:xfrm>
            <a:prstGeom prst="rect">
              <a:avLst/>
            </a:prstGeom>
          </p:spPr>
        </p:pic>
      </p:grpSp>
      <p:grpSp>
        <p:nvGrpSpPr>
          <p:cNvPr id="5" name="Group 4">
            <a:extLst>
              <a:ext uri="{FF2B5EF4-FFF2-40B4-BE49-F238E27FC236}">
                <a16:creationId xmlns:a16="http://schemas.microsoft.com/office/drawing/2014/main" id="{5A98F39F-3025-D247-A4BA-8C26E5D8AC9F}"/>
              </a:ext>
            </a:extLst>
          </p:cNvPr>
          <p:cNvGrpSpPr/>
          <p:nvPr userDrawn="1"/>
        </p:nvGrpSpPr>
        <p:grpSpPr>
          <a:xfrm>
            <a:off x="3494668" y="5053890"/>
            <a:ext cx="1333398" cy="1269442"/>
            <a:chOff x="2666809" y="5395728"/>
            <a:chExt cx="1333398" cy="1269442"/>
          </a:xfrm>
        </p:grpSpPr>
        <p:pic>
          <p:nvPicPr>
            <p:cNvPr id="12" name="Picture 11">
              <a:extLst>
                <a:ext uri="{FF2B5EF4-FFF2-40B4-BE49-F238E27FC236}">
                  <a16:creationId xmlns:a16="http://schemas.microsoft.com/office/drawing/2014/main" id="{DFF299DD-A7B6-5349-A57F-3C2A8F8DBC12}"/>
                </a:ext>
              </a:extLst>
            </p:cNvPr>
            <p:cNvPicPr>
              <a:picLocks/>
            </p:cNvPicPr>
            <p:nvPr userDrawn="1"/>
          </p:nvPicPr>
          <p:blipFill>
            <a:blip r:embed="rId4">
              <a:alphaModFix amt="54000"/>
            </a:blip>
            <a:stretch>
              <a:fillRect/>
            </a:stretch>
          </p:blipFill>
          <p:spPr>
            <a:xfrm>
              <a:off x="2666809" y="6231454"/>
              <a:ext cx="1333398" cy="433716"/>
            </a:xfrm>
            <a:prstGeom prst="rect">
              <a:avLst/>
            </a:prstGeom>
          </p:spPr>
        </p:pic>
        <p:pic>
          <p:nvPicPr>
            <p:cNvPr id="17" name="pasted-image.pdf" descr="pasted-image.pdf">
              <a:extLst>
                <a:ext uri="{FF2B5EF4-FFF2-40B4-BE49-F238E27FC236}">
                  <a16:creationId xmlns:a16="http://schemas.microsoft.com/office/drawing/2014/main" id="{23C12D71-DD1F-1E46-8E28-DE7DF1403C7A}"/>
                </a:ext>
              </a:extLst>
            </p:cNvPr>
            <p:cNvPicPr>
              <a:picLocks noChangeAspect="1"/>
            </p:cNvPicPr>
            <p:nvPr userDrawn="1"/>
          </p:nvPicPr>
          <p:blipFill>
            <a:blip r:embed="rId6">
              <a:extLst/>
            </a:blip>
            <a:stretch>
              <a:fillRect/>
            </a:stretch>
          </p:blipFill>
          <p:spPr>
            <a:xfrm>
              <a:off x="2776556" y="5395728"/>
              <a:ext cx="880288" cy="1109863"/>
            </a:xfrm>
            <a:prstGeom prst="rect">
              <a:avLst/>
            </a:prstGeom>
            <a:ln w="12700">
              <a:miter lim="400000"/>
            </a:ln>
          </p:spPr>
        </p:pic>
      </p:grpSp>
      <p:grpSp>
        <p:nvGrpSpPr>
          <p:cNvPr id="2" name="Group 1">
            <a:extLst>
              <a:ext uri="{FF2B5EF4-FFF2-40B4-BE49-F238E27FC236}">
                <a16:creationId xmlns:a16="http://schemas.microsoft.com/office/drawing/2014/main" id="{062FA740-8148-E846-B36B-BA50335AE030}"/>
              </a:ext>
            </a:extLst>
          </p:cNvPr>
          <p:cNvGrpSpPr/>
          <p:nvPr userDrawn="1"/>
        </p:nvGrpSpPr>
        <p:grpSpPr>
          <a:xfrm>
            <a:off x="7381956" y="4999042"/>
            <a:ext cx="1001802" cy="474215"/>
            <a:chOff x="7381956" y="4999042"/>
            <a:chExt cx="1001802" cy="474215"/>
          </a:xfrm>
        </p:grpSpPr>
        <p:pic>
          <p:nvPicPr>
            <p:cNvPr id="13" name="Picture 12">
              <a:extLst>
                <a:ext uri="{FF2B5EF4-FFF2-40B4-BE49-F238E27FC236}">
                  <a16:creationId xmlns:a16="http://schemas.microsoft.com/office/drawing/2014/main" id="{3B12E306-FB66-0C4B-8B63-B6F3D28D801E}"/>
                </a:ext>
              </a:extLst>
            </p:cNvPr>
            <p:cNvPicPr>
              <a:picLocks/>
            </p:cNvPicPr>
            <p:nvPr userDrawn="1"/>
          </p:nvPicPr>
          <p:blipFill>
            <a:blip r:embed="rId4">
              <a:alphaModFix amt="54000"/>
            </a:blip>
            <a:stretch>
              <a:fillRect/>
            </a:stretch>
          </p:blipFill>
          <p:spPr>
            <a:xfrm rot="240000">
              <a:off x="7381956" y="5250692"/>
              <a:ext cx="1001802" cy="222565"/>
            </a:xfrm>
            <a:prstGeom prst="rect">
              <a:avLst/>
            </a:prstGeom>
          </p:spPr>
        </p:pic>
        <p:pic>
          <p:nvPicPr>
            <p:cNvPr id="19" name="Picture 18" descr="Cloud-the-Goat---Grazing.png">
              <a:extLst>
                <a:ext uri="{FF2B5EF4-FFF2-40B4-BE49-F238E27FC236}">
                  <a16:creationId xmlns:a16="http://schemas.microsoft.com/office/drawing/2014/main" id="{D01DBCC5-A904-FF43-B799-E3797A483AB1}"/>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flipH="1">
              <a:off x="7677860" y="4999042"/>
              <a:ext cx="508748" cy="411109"/>
            </a:xfrm>
            <a:prstGeom prst="rect">
              <a:avLst/>
            </a:prstGeom>
          </p:spPr>
        </p:pic>
      </p:grpSp>
    </p:spTree>
    <p:extLst>
      <p:ext uri="{BB962C8B-B14F-4D97-AF65-F5344CB8AC3E}">
        <p14:creationId xmlns:p14="http://schemas.microsoft.com/office/powerpoint/2010/main" val="348926242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Panelist Slide ">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D3AF94-2E38-A14E-8CAD-1B817D84AF63}"/>
              </a:ext>
            </a:extLst>
          </p:cNvPr>
          <p:cNvPicPr>
            <a:picLocks noChangeAspect="1"/>
          </p:cNvPicPr>
          <p:nvPr userDrawn="1"/>
        </p:nvPicPr>
        <p:blipFill>
          <a:blip r:embed="rId2"/>
          <a:stretch>
            <a:fillRect/>
          </a:stretch>
        </p:blipFill>
        <p:spPr>
          <a:xfrm>
            <a:off x="0" y="893"/>
            <a:ext cx="12188825" cy="6856214"/>
          </a:xfrm>
          <a:prstGeom prst="rect">
            <a:avLst/>
          </a:prstGeom>
        </p:spPr>
      </p:pic>
      <p:pic>
        <p:nvPicPr>
          <p:cNvPr id="23" name="Picture 22">
            <a:extLst>
              <a:ext uri="{FF2B5EF4-FFF2-40B4-BE49-F238E27FC236}">
                <a16:creationId xmlns:a16="http://schemas.microsoft.com/office/drawing/2014/main" id="{DD3722F9-BD34-454E-BCEA-4077B00A930C}"/>
              </a:ext>
            </a:extLst>
          </p:cNvPr>
          <p:cNvPicPr>
            <a:picLocks noChangeAspect="1"/>
          </p:cNvPicPr>
          <p:nvPr userDrawn="1"/>
        </p:nvPicPr>
        <p:blipFill rotWithShape="1">
          <a:blip r:embed="rId3"/>
          <a:srcRect t="78" r="2945"/>
          <a:stretch/>
        </p:blipFill>
        <p:spPr>
          <a:xfrm>
            <a:off x="4" y="0"/>
            <a:ext cx="12188816" cy="6872985"/>
          </a:xfrm>
          <a:prstGeom prst="rect">
            <a:avLst/>
          </a:prstGeom>
        </p:spPr>
      </p:pic>
      <p:sp>
        <p:nvSpPr>
          <p:cNvPr id="51" name="Text Placeholder 17"/>
          <p:cNvSpPr>
            <a:spLocks noGrp="1"/>
          </p:cNvSpPr>
          <p:nvPr>
            <p:ph type="body" sz="quarter" idx="13" hasCustomPrompt="1"/>
          </p:nvPr>
        </p:nvSpPr>
        <p:spPr>
          <a:xfrm>
            <a:off x="418889"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56" name="Text Placeholder 17"/>
          <p:cNvSpPr>
            <a:spLocks noGrp="1"/>
          </p:cNvSpPr>
          <p:nvPr>
            <p:ph type="body" sz="quarter" idx="18" hasCustomPrompt="1"/>
          </p:nvPr>
        </p:nvSpPr>
        <p:spPr>
          <a:xfrm>
            <a:off x="2774348" y="3805431"/>
            <a:ext cx="2071010" cy="850824"/>
          </a:xfrm>
        </p:spPr>
        <p:txBody>
          <a:bodyPr vert="horz" lIns="9144" tIns="0" rIns="0" bIns="0" rtlCol="0" anchor="t">
            <a:noAutofit/>
          </a:bodyPr>
          <a:lstStyle>
            <a:lvl1pPr algn="ctr">
              <a:spcBef>
                <a:spcPts val="600"/>
              </a:spcBef>
              <a:defRPr lang="en-US" sz="12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7" name="Text Placeholder 17"/>
          <p:cNvSpPr>
            <a:spLocks noGrp="1"/>
          </p:cNvSpPr>
          <p:nvPr>
            <p:ph type="body" sz="quarter" idx="19" hasCustomPrompt="1"/>
          </p:nvPr>
        </p:nvSpPr>
        <p:spPr>
          <a:xfrm>
            <a:off x="5090926" y="3805431"/>
            <a:ext cx="2068626" cy="850824"/>
          </a:xfrm>
        </p:spPr>
        <p:txBody>
          <a:bodyPr vert="horz" lIns="9144" tIns="0" rIns="0" bIns="0" rtlCol="0" anchor="t">
            <a:noAutofit/>
          </a:bodyPr>
          <a:lstStyle>
            <a:lvl1pPr algn="ctr">
              <a:spcBef>
                <a:spcPts val="600"/>
              </a:spcBef>
              <a:defRPr lang="en-US" sz="12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9" name="Text Placeholder 17"/>
          <p:cNvSpPr>
            <a:spLocks noGrp="1"/>
          </p:cNvSpPr>
          <p:nvPr>
            <p:ph type="body" sz="quarter" idx="21" hasCustomPrompt="1"/>
          </p:nvPr>
        </p:nvSpPr>
        <p:spPr>
          <a:xfrm>
            <a:off x="2744611"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0" name="Text Placeholder 17"/>
          <p:cNvSpPr>
            <a:spLocks noGrp="1"/>
          </p:cNvSpPr>
          <p:nvPr>
            <p:ph type="body" sz="quarter" idx="22" hasCustomPrompt="1"/>
          </p:nvPr>
        </p:nvSpPr>
        <p:spPr>
          <a:xfrm>
            <a:off x="5048380"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2" name="Picture Placeholder 4"/>
          <p:cNvSpPr>
            <a:spLocks noGrp="1"/>
          </p:cNvSpPr>
          <p:nvPr>
            <p:ph type="pic" sz="quarter" idx="24"/>
          </p:nvPr>
        </p:nvSpPr>
        <p:spPr>
          <a:xfrm>
            <a:off x="652226"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3" name="Picture Placeholder 4"/>
          <p:cNvSpPr>
            <a:spLocks noGrp="1"/>
          </p:cNvSpPr>
          <p:nvPr>
            <p:ph type="pic" sz="quarter" idx="25"/>
          </p:nvPr>
        </p:nvSpPr>
        <p:spPr>
          <a:xfrm>
            <a:off x="2971090"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64" name="Picture Placeholder 4"/>
          <p:cNvSpPr>
            <a:spLocks noGrp="1"/>
          </p:cNvSpPr>
          <p:nvPr>
            <p:ph type="pic" sz="quarter" idx="26"/>
          </p:nvPr>
        </p:nvSpPr>
        <p:spPr>
          <a:xfrm>
            <a:off x="5250728"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4" name="Text Placeholder 3"/>
          <p:cNvSpPr>
            <a:spLocks noGrp="1"/>
          </p:cNvSpPr>
          <p:nvPr>
            <p:ph type="body" sz="quarter" idx="28" hasCustomPrompt="1"/>
          </p:nvPr>
        </p:nvSpPr>
        <p:spPr>
          <a:xfrm>
            <a:off x="457622" y="3805431"/>
            <a:ext cx="2071158" cy="850824"/>
          </a:xfrm>
        </p:spPr>
        <p:txBody>
          <a:bodyPr lIns="9144" anchor="t"/>
          <a:lstStyle>
            <a:lvl1pPr algn="ctr">
              <a:spcBef>
                <a:spcPts val="600"/>
              </a:spcBef>
              <a:defRPr sz="1200" spc="0" baseline="0">
                <a:solidFill>
                  <a:schemeClr val="accent1"/>
                </a:solidFill>
              </a:defRPr>
            </a:lvl1pPr>
            <a:lvl2pPr marL="0" indent="0" algn="ctr">
              <a:buClr>
                <a:schemeClr val="bg1"/>
              </a:buClr>
              <a:buNone/>
              <a:defRPr sz="1200" spc="0">
                <a:solidFill>
                  <a:schemeClr val="tx2"/>
                </a:solidFill>
              </a:defRPr>
            </a:lvl2pPr>
            <a:lvl3pPr marL="228600" indent="-6350">
              <a:buNone/>
              <a:defRPr sz="1400" spc="0" baseline="0">
                <a:solidFill>
                  <a:schemeClr val="bg1"/>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dirty="0"/>
              <a:t>Title and Email</a:t>
            </a:r>
          </a:p>
        </p:txBody>
      </p:sp>
      <p:sp>
        <p:nvSpPr>
          <p:cNvPr id="15" name="Text Placeholder 17"/>
          <p:cNvSpPr>
            <a:spLocks noGrp="1"/>
          </p:cNvSpPr>
          <p:nvPr>
            <p:ph type="body" sz="quarter" idx="29" hasCustomPrompt="1"/>
          </p:nvPr>
        </p:nvSpPr>
        <p:spPr>
          <a:xfrm>
            <a:off x="7405120" y="3805431"/>
            <a:ext cx="2071010" cy="850824"/>
          </a:xfrm>
        </p:spPr>
        <p:txBody>
          <a:bodyPr vert="horz" lIns="9144" tIns="0" rIns="0" bIns="0" rtlCol="0" anchor="t">
            <a:noAutofit/>
          </a:bodyPr>
          <a:lstStyle>
            <a:lvl1pPr algn="ctr">
              <a:spcBef>
                <a:spcPts val="600"/>
              </a:spcBef>
              <a:defRPr lang="en-US" sz="12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7" name="Text Placeholder 17"/>
          <p:cNvSpPr>
            <a:spLocks noGrp="1"/>
          </p:cNvSpPr>
          <p:nvPr>
            <p:ph type="body" sz="quarter" idx="30" hasCustomPrompt="1"/>
          </p:nvPr>
        </p:nvSpPr>
        <p:spPr>
          <a:xfrm>
            <a:off x="9721697" y="3805431"/>
            <a:ext cx="2068626" cy="850824"/>
          </a:xfrm>
        </p:spPr>
        <p:txBody>
          <a:bodyPr vert="horz" lIns="9144" tIns="0" rIns="0" bIns="0" rtlCol="0" anchor="t">
            <a:noAutofit/>
          </a:bodyPr>
          <a:lstStyle>
            <a:lvl1pPr algn="ctr">
              <a:spcBef>
                <a:spcPts val="600"/>
              </a:spcBef>
              <a:defRPr lang="en-US" sz="12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8" name="Text Placeholder 17"/>
          <p:cNvSpPr>
            <a:spLocks noGrp="1"/>
          </p:cNvSpPr>
          <p:nvPr>
            <p:ph type="body" sz="quarter" idx="31" hasCustomPrompt="1"/>
          </p:nvPr>
        </p:nvSpPr>
        <p:spPr>
          <a:xfrm>
            <a:off x="7365039"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19" name="Text Placeholder 17"/>
          <p:cNvSpPr>
            <a:spLocks noGrp="1"/>
          </p:cNvSpPr>
          <p:nvPr>
            <p:ph type="body" sz="quarter" idx="32" hasCustomPrompt="1"/>
          </p:nvPr>
        </p:nvSpPr>
        <p:spPr>
          <a:xfrm>
            <a:off x="9681698"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20" name="Picture Placeholder 4"/>
          <p:cNvSpPr>
            <a:spLocks noGrp="1"/>
          </p:cNvSpPr>
          <p:nvPr>
            <p:ph type="pic" sz="quarter" idx="33"/>
          </p:nvPr>
        </p:nvSpPr>
        <p:spPr>
          <a:xfrm>
            <a:off x="7560529"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sp>
        <p:nvSpPr>
          <p:cNvPr id="21" name="Picture Placeholder 4"/>
          <p:cNvSpPr>
            <a:spLocks noGrp="1"/>
          </p:cNvSpPr>
          <p:nvPr>
            <p:ph type="pic" sz="quarter" idx="34"/>
          </p:nvPr>
        </p:nvSpPr>
        <p:spPr>
          <a:xfrm>
            <a:off x="9884046" y="1553040"/>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dirty="0"/>
              <a:t>Click icon to add picture</a:t>
            </a:r>
          </a:p>
        </p:txBody>
      </p:sp>
      <p:pic>
        <p:nvPicPr>
          <p:cNvPr id="24"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
        <p:nvSpPr>
          <p:cNvPr id="5" name="Title 4">
            <a:extLst>
              <a:ext uri="{FF2B5EF4-FFF2-40B4-BE49-F238E27FC236}">
                <a16:creationId xmlns:a16="http://schemas.microsoft.com/office/drawing/2014/main" id="{5493BD94-0EAF-4EFC-8C10-5054B30D797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52310869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peaker Intro Slide">
    <p:bg>
      <p:bgPr>
        <a:solidFill>
          <a:srgbClr val="178BD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 y="893"/>
            <a:ext cx="12188819" cy="6856211"/>
          </a:xfrm>
          <a:prstGeom prst="rect">
            <a:avLst/>
          </a:prstGeom>
        </p:spPr>
      </p:pic>
      <p:sp>
        <p:nvSpPr>
          <p:cNvPr id="2" name="Title 1"/>
          <p:cNvSpPr>
            <a:spLocks noGrp="1"/>
          </p:cNvSpPr>
          <p:nvPr userDrawn="1">
            <p:ph type="ctrTitle" hasCustomPrompt="1"/>
          </p:nvPr>
        </p:nvSpPr>
        <p:spPr>
          <a:xfrm>
            <a:off x="1475315" y="1564590"/>
            <a:ext cx="3889376" cy="1298448"/>
          </a:xfrm>
        </p:spPr>
        <p:txBody>
          <a:bodyPr>
            <a:noAutofit/>
          </a:bodyPr>
          <a:lstStyle>
            <a:lvl1pPr marL="0" indent="0" algn="ctr">
              <a:lnSpc>
                <a:spcPct val="90000"/>
              </a:lnSpc>
              <a:tabLst/>
              <a:defRPr sz="2800" b="1" spc="0">
                <a:solidFill>
                  <a:schemeClr val="accent1"/>
                </a:solidFill>
                <a:latin typeface="+mj-lt"/>
              </a:defRPr>
            </a:lvl1pPr>
          </a:lstStyle>
          <a:p>
            <a:r>
              <a:rPr lang="en-US" dirty="0"/>
              <a:t>Name of Speaker</a:t>
            </a:r>
          </a:p>
        </p:txBody>
      </p:sp>
      <p:cxnSp>
        <p:nvCxnSpPr>
          <p:cNvPr id="7" name="Straight Connector 6">
            <a:extLst>
              <a:ext uri="{FF2B5EF4-FFF2-40B4-BE49-F238E27FC236}">
                <a16:creationId xmlns:a16="http://schemas.microsoft.com/office/drawing/2014/main" id="{A01E3165-EDDF-5748-B5C9-5A94E4CE0269}"/>
              </a:ext>
            </a:extLst>
          </p:cNvPr>
          <p:cNvCxnSpPr/>
          <p:nvPr userDrawn="1"/>
        </p:nvCxnSpPr>
        <p:spPr>
          <a:xfrm>
            <a:off x="2307021" y="2187389"/>
            <a:ext cx="2225964" cy="0"/>
          </a:xfrm>
          <a:prstGeom prst="line">
            <a:avLst/>
          </a:prstGeom>
          <a:ln w="9525" cmpd="sng">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FA51BDA7-D145-2843-8524-CBE3872F2DC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7068" y="1228915"/>
            <a:ext cx="850132" cy="2424805"/>
          </a:xfrm>
          <a:prstGeom prst="rect">
            <a:avLst/>
          </a:prstGeom>
        </p:spPr>
      </p:pic>
      <p:pic>
        <p:nvPicPr>
          <p:cNvPr id="9" name="pasted-image.pdf">
            <a:extLst>
              <a:ext uri="{FF2B5EF4-FFF2-40B4-BE49-F238E27FC236}">
                <a16:creationId xmlns:a16="http://schemas.microsoft.com/office/drawing/2014/main" id="{0F1F9EB3-92DF-794A-92CC-F101C74D4B25}"/>
              </a:ext>
            </a:extLst>
          </p:cNvPr>
          <p:cNvPicPr>
            <a:picLocks noChangeAspect="1"/>
          </p:cNvPicPr>
          <p:nvPr userDrawn="1"/>
        </p:nvPicPr>
        <p:blipFill>
          <a:blip r:embed="rId4"/>
          <a:stretch>
            <a:fillRect/>
          </a:stretch>
        </p:blipFill>
        <p:spPr>
          <a:xfrm>
            <a:off x="9848277" y="1929168"/>
            <a:ext cx="525911" cy="1147442"/>
          </a:xfrm>
          <a:prstGeom prst="rect">
            <a:avLst/>
          </a:prstGeom>
          <a:ln w="12700">
            <a:miter lim="400000"/>
          </a:ln>
        </p:spPr>
      </p:pic>
      <p:sp>
        <p:nvSpPr>
          <p:cNvPr id="10" name="Text Placeholder 9">
            <a:extLst>
              <a:ext uri="{FF2B5EF4-FFF2-40B4-BE49-F238E27FC236}">
                <a16:creationId xmlns:a16="http://schemas.microsoft.com/office/drawing/2014/main" id="{99258C88-EF08-43F2-AC72-4B677828F4BA}"/>
              </a:ext>
            </a:extLst>
          </p:cNvPr>
          <p:cNvSpPr>
            <a:spLocks noGrp="1"/>
          </p:cNvSpPr>
          <p:nvPr>
            <p:ph type="body" sz="quarter" idx="18" hasCustomPrompt="1"/>
          </p:nvPr>
        </p:nvSpPr>
        <p:spPr>
          <a:xfrm>
            <a:off x="1475315" y="2958265"/>
            <a:ext cx="3883281" cy="914400"/>
          </a:xfrm>
        </p:spPr>
        <p:txBody>
          <a:bodyPr/>
          <a:lstStyle>
            <a:lvl1pPr marL="0" indent="0" algn="ctr">
              <a:lnSpc>
                <a:spcPct val="90000"/>
              </a:lnSpc>
              <a:spcBef>
                <a:spcPts val="0"/>
              </a:spcBef>
              <a:spcAft>
                <a:spcPts val="600"/>
              </a:spcAft>
              <a:defRPr>
                <a:solidFill>
                  <a:schemeClr val="accent1"/>
                </a:solidFill>
              </a:defRPr>
            </a:lvl1pPr>
            <a:lvl2pPr marL="0" indent="0" algn="ctr">
              <a:buFont typeface="Arial" panose="020B0604020202020204" pitchFamily="34" charset="0"/>
              <a:buChar char="​"/>
              <a:defRPr sz="1600">
                <a:solidFill>
                  <a:schemeClr val="accent1"/>
                </a:solidFill>
              </a:defRPr>
            </a:lvl2pPr>
            <a:lvl3pPr marL="182562" indent="0" algn="ctr">
              <a:buNone/>
              <a:defRPr/>
            </a:lvl3pPr>
            <a:lvl4pPr marL="365125" indent="0" algn="ctr">
              <a:buNone/>
              <a:defRPr/>
            </a:lvl4pPr>
            <a:lvl5pPr marL="0" indent="0" algn="ctr">
              <a:buFont typeface="Arial" panose="020B0604020202020204" pitchFamily="34" charset="0"/>
              <a:buNone/>
              <a:defRPr/>
            </a:lvl5pPr>
          </a:lstStyle>
          <a:p>
            <a:pPr lvl="0"/>
            <a:r>
              <a:rPr lang="en-US" dirty="0"/>
              <a:t>Title of Speaker</a:t>
            </a:r>
          </a:p>
          <a:p>
            <a:pPr lvl="1"/>
            <a:r>
              <a:rPr lang="en-US" dirty="0"/>
              <a:t>Email and Twitter</a:t>
            </a:r>
          </a:p>
        </p:txBody>
      </p:sp>
    </p:spTree>
    <p:extLst>
      <p:ext uri="{BB962C8B-B14F-4D97-AF65-F5344CB8AC3E}">
        <p14:creationId xmlns:p14="http://schemas.microsoft.com/office/powerpoint/2010/main" val="25124508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aper Texture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981402-9919-0840-BE5B-8FA9731EAD7B}"/>
              </a:ext>
            </a:extLst>
          </p:cNvPr>
          <p:cNvPicPr>
            <a:picLocks noChangeAspect="1"/>
          </p:cNvPicPr>
          <p:nvPr userDrawn="1"/>
        </p:nvPicPr>
        <p:blipFill>
          <a:blip r:embed="rId2"/>
          <a:stretch>
            <a:fillRect/>
          </a:stretch>
        </p:blipFill>
        <p:spPr>
          <a:xfrm>
            <a:off x="-1" y="1786"/>
            <a:ext cx="12188825" cy="6856214"/>
          </a:xfrm>
          <a:prstGeom prst="rect">
            <a:avLst/>
          </a:prstGeom>
        </p:spPr>
      </p:pic>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a:extLst>
              <a:ext uri="{FF2B5EF4-FFF2-40B4-BE49-F238E27FC236}">
                <a16:creationId xmlns:a16="http://schemas.microsoft.com/office/drawing/2014/main" id="{E227E1CA-834D-FC4F-ABC3-52AD45063DCD}"/>
              </a:ext>
            </a:extLst>
          </p:cNvPr>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9" name="Footer Placeholder 3">
            <a:extLst>
              <a:ext uri="{FF2B5EF4-FFF2-40B4-BE49-F238E27FC236}">
                <a16:creationId xmlns:a16="http://schemas.microsoft.com/office/drawing/2014/main" id="{23F81986-C97C-FA49-9FA2-432FFCCF171F}"/>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B7C652AE-9A83-4A65-A398-ADB6F4259AA3}"/>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95721261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aper Texture - No Log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1AE9269-972C-DD49-87DB-CD01B06C6A0B}"/>
              </a:ext>
            </a:extLst>
          </p:cNvPr>
          <p:cNvPicPr>
            <a:picLocks noChangeAspect="1"/>
          </p:cNvPicPr>
          <p:nvPr userDrawn="1"/>
        </p:nvPicPr>
        <p:blipFill>
          <a:blip r:embed="rId2"/>
          <a:stretch>
            <a:fillRect/>
          </a:stretch>
        </p:blipFill>
        <p:spPr>
          <a:xfrm>
            <a:off x="-1" y="1786"/>
            <a:ext cx="12188825" cy="6856214"/>
          </a:xfrm>
          <a:prstGeom prst="rect">
            <a:avLst/>
          </a:prstGeom>
        </p:spPr>
      </p:pic>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accent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6" name="Footer Placeholder 3">
            <a:extLst>
              <a:ext uri="{FF2B5EF4-FFF2-40B4-BE49-F238E27FC236}">
                <a16:creationId xmlns:a16="http://schemas.microsoft.com/office/drawing/2014/main" id="{9F4C4DA5-FB9F-6B47-BF2F-9838AA2A5262}"/>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6386162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Thank You_slide 2">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a:stretch>
            <a:fillRect/>
          </a:stretch>
        </p:blipFill>
        <p:spPr>
          <a:xfrm>
            <a:off x="-19431" y="0"/>
            <a:ext cx="12208256" cy="6867144"/>
          </a:xfrm>
          <a:prstGeom prst="rect">
            <a:avLst/>
          </a:prstGeom>
        </p:spPr>
      </p:pic>
      <p:pic>
        <p:nvPicPr>
          <p:cNvPr id="4" name="Picture 3">
            <a:extLst>
              <a:ext uri="{FF2B5EF4-FFF2-40B4-BE49-F238E27FC236}">
                <a16:creationId xmlns:a16="http://schemas.microsoft.com/office/drawing/2014/main" id="{CF2E9877-22A5-7E47-ACD2-1589BC5FEB7B}"/>
              </a:ext>
            </a:extLst>
          </p:cNvPr>
          <p:cNvPicPr>
            <a:picLocks noChangeAspect="1"/>
          </p:cNvPicPr>
          <p:nvPr userDrawn="1"/>
        </p:nvPicPr>
        <p:blipFill>
          <a:blip r:embed="rId3"/>
          <a:stretch>
            <a:fillRect/>
          </a:stretch>
        </p:blipFill>
        <p:spPr>
          <a:xfrm>
            <a:off x="3576336" y="988291"/>
            <a:ext cx="5036152" cy="1149930"/>
          </a:xfrm>
          <a:prstGeom prst="rect">
            <a:avLst/>
          </a:prstGeom>
        </p:spPr>
      </p:pic>
    </p:spTree>
    <p:extLst>
      <p:ext uri="{BB962C8B-B14F-4D97-AF65-F5344CB8AC3E}">
        <p14:creationId xmlns:p14="http://schemas.microsoft.com/office/powerpoint/2010/main" val="395632005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asic - Title Only">
    <p:spTree>
      <p:nvGrpSpPr>
        <p:cNvPr id="1" name=""/>
        <p:cNvGrpSpPr/>
        <p:nvPr/>
      </p:nvGrpSpPr>
      <p:grpSpPr>
        <a:xfrm>
          <a:off x="0" y="0"/>
          <a:ext cx="0" cy="0"/>
          <a:chOff x="0" y="0"/>
          <a:chExt cx="0" cy="0"/>
        </a:xfrm>
      </p:grpSpPr>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a:extLst>
              <a:ext uri="{FF2B5EF4-FFF2-40B4-BE49-F238E27FC236}">
                <a16:creationId xmlns:a16="http://schemas.microsoft.com/office/drawing/2014/main" id="{4C848BB4-9365-0348-A71C-E9ACD5A6B446}"/>
              </a:ext>
            </a:extLst>
          </p:cNvPr>
          <p:cNvPicPr>
            <a:picLocks noChangeAspect="1"/>
          </p:cNvPicPr>
          <p:nvPr userDrawn="1"/>
        </p:nvPicPr>
        <p:blipFill>
          <a:blip r:embed="rId2">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AFEDF6FB-B42E-E84B-A6B7-91963BDAF4A3}"/>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2A81A782-6A71-4DAE-8F6E-60EFCDAD6A2B}"/>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8928142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uide Placement ">
    <p:spTree>
      <p:nvGrpSpPr>
        <p:cNvPr id="1" name=""/>
        <p:cNvGrpSpPr/>
        <p:nvPr/>
      </p:nvGrpSpPr>
      <p:grpSpPr>
        <a:xfrm>
          <a:off x="0" y="0"/>
          <a:ext cx="0" cy="0"/>
          <a:chOff x="0" y="0"/>
          <a:chExt cx="0" cy="0"/>
        </a:xfrm>
      </p:grpSpPr>
      <p:sp>
        <p:nvSpPr>
          <p:cNvPr id="11" name="Rectangle 10"/>
          <p:cNvSpPr/>
          <p:nvPr userDrawn="1"/>
        </p:nvSpPr>
        <p:spPr>
          <a:xfrm>
            <a:off x="7084695" y="2188105"/>
            <a:ext cx="4433888" cy="3908736"/>
          </a:xfrm>
          <a:prstGeom prst="rect">
            <a:avLst/>
          </a:prstGeom>
        </p:spPr>
        <p:txBody>
          <a:bodyPr lIns="121893" tIns="60947" rIns="121893" bIns="60947">
            <a:spAutoFit/>
          </a:bodyPr>
          <a:lstStyle/>
          <a:p>
            <a:pPr defTabSz="542925">
              <a:spcBef>
                <a:spcPts val="800"/>
              </a:spcBef>
            </a:pPr>
            <a:r>
              <a:rPr lang="en-US" sz="1600" b="1" dirty="0">
                <a:solidFill>
                  <a:schemeClr val="accent1"/>
                </a:solidFill>
                <a:cs typeface="Salesforce Sans" charset="0"/>
              </a:rPr>
              <a:t>Realigning Guides</a:t>
            </a:r>
            <a:endParaRPr lang="en-US" sz="1600" dirty="0">
              <a:solidFill>
                <a:schemeClr val="accent1"/>
              </a:solidFill>
              <a:cs typeface="Salesforce Sans" charset="0"/>
            </a:endParaRPr>
          </a:p>
          <a:p>
            <a:pPr defTabSz="542925">
              <a:spcBef>
                <a:spcPts val="800"/>
              </a:spcBef>
            </a:pPr>
            <a:r>
              <a:rPr lang="en-US" sz="1200" dirty="0">
                <a:solidFill>
                  <a:schemeClr val="accent2"/>
                </a:solidFill>
                <a:cs typeface="Salesforce Sans" charset="0"/>
              </a:rPr>
              <a:t>Guides can can easily be bumped and moved accidentally.  </a:t>
            </a:r>
          </a:p>
          <a:p>
            <a:pPr defTabSz="542925">
              <a:spcBef>
                <a:spcPts val="800"/>
              </a:spcBef>
            </a:pPr>
            <a:r>
              <a:rPr lang="en-US" sz="1200" dirty="0">
                <a:solidFill>
                  <a:schemeClr val="accent2"/>
                </a:solidFill>
                <a:cs typeface="Salesforce Sans" charset="0"/>
              </a:rPr>
              <a:t>This slide layout show you how to reset your guides. </a:t>
            </a:r>
          </a:p>
          <a:p>
            <a:pPr defTabSz="542925">
              <a:spcBef>
                <a:spcPts val="800"/>
              </a:spcBef>
            </a:pPr>
            <a:r>
              <a:rPr lang="en-US" sz="1200" b="1" dirty="0">
                <a:solidFill>
                  <a:schemeClr val="accent2"/>
                </a:solidFill>
                <a:cs typeface="Salesforce Sans" charset="0"/>
              </a:rPr>
              <a:t>NOTE: </a:t>
            </a:r>
            <a:r>
              <a:rPr lang="en-US" sz="1200" dirty="0">
                <a:solidFill>
                  <a:schemeClr val="accent2"/>
                </a:solidFill>
                <a:cs typeface="Salesforce Sans" charset="0"/>
              </a:rPr>
              <a:t>When working on any older deck, be sure to check and ensure that the guides in your deck are set.</a:t>
            </a:r>
          </a:p>
          <a:p>
            <a:pPr defTabSz="542925">
              <a:spcBef>
                <a:spcPts val="800"/>
              </a:spcBef>
              <a:buFont typeface="Salesforce Sans" charset="0"/>
              <a:buAutoNum type="arabicPeriod"/>
            </a:pPr>
            <a:r>
              <a:rPr lang="en-US" sz="1200" b="1" dirty="0">
                <a:solidFill>
                  <a:schemeClr val="accent2"/>
                </a:solidFill>
                <a:cs typeface="Salesforce Sans" charset="0"/>
              </a:rPr>
              <a:t> Turn on your guides </a:t>
            </a:r>
          </a:p>
          <a:p>
            <a:pPr defTabSz="542925">
              <a:spcBef>
                <a:spcPts val="800"/>
              </a:spcBef>
              <a:buFont typeface="Salesforce Sans" charset="0"/>
              <a:buAutoNum type="arabicPeriod" startAt="2"/>
            </a:pPr>
            <a:r>
              <a:rPr lang="en-US" sz="1200" b="1" dirty="0">
                <a:solidFill>
                  <a:schemeClr val="accent2"/>
                </a:solidFill>
                <a:cs typeface="Salesforce Sans" charset="0"/>
              </a:rPr>
              <a:t> Insert a new slide the using the Guide Layout slide option.</a:t>
            </a:r>
          </a:p>
          <a:p>
            <a:pPr defTabSz="542925">
              <a:spcBef>
                <a:spcPts val="800"/>
              </a:spcBef>
              <a:buFont typeface="Salesforce Sans" charset="0"/>
              <a:buAutoNum type="arabicPeriod" startAt="2"/>
            </a:pPr>
            <a:r>
              <a:rPr lang="en-US" sz="1200" b="1" dirty="0">
                <a:solidFill>
                  <a:schemeClr val="accent2"/>
                </a:solidFill>
                <a:cs typeface="Salesforce Sans" charset="0"/>
              </a:rPr>
              <a:t> Do your guides align with the orange lines in the new slide?  </a:t>
            </a:r>
            <a:r>
              <a:rPr lang="en-US" sz="1200" dirty="0">
                <a:solidFill>
                  <a:schemeClr val="accent2"/>
                </a:solidFill>
                <a:cs typeface="Salesforce Sans" charset="0"/>
              </a:rPr>
              <a:t>If yes, your guides are set, if not, proceed then realign each of the lines to line up with the lines shown on this page. </a:t>
            </a:r>
          </a:p>
          <a:p>
            <a:pPr defTabSz="542925">
              <a:spcBef>
                <a:spcPts val="800"/>
              </a:spcBef>
              <a:buFont typeface="Salesforce Sans" charset="0"/>
              <a:buAutoNum type="arabicPeriod" startAt="2"/>
            </a:pPr>
            <a:r>
              <a:rPr lang="en-US" sz="1200" b="1" dirty="0">
                <a:solidFill>
                  <a:schemeClr val="accent2"/>
                </a:solidFill>
                <a:cs typeface="Salesforce Sans" charset="0"/>
              </a:rPr>
              <a:t> Once guides are reset, delete the Guide Layout Slide</a:t>
            </a:r>
          </a:p>
          <a:p>
            <a:pPr defTabSz="542925">
              <a:spcBef>
                <a:spcPts val="800"/>
              </a:spcBef>
            </a:pPr>
            <a:endParaRPr lang="en-US" sz="1300" dirty="0">
              <a:solidFill>
                <a:schemeClr val="accent2"/>
              </a:solidFill>
              <a:cs typeface="Salesforce Sans" charset="0"/>
            </a:endParaRPr>
          </a:p>
          <a:p>
            <a:pPr defTabSz="542925">
              <a:spcBef>
                <a:spcPts val="800"/>
              </a:spcBef>
            </a:pPr>
            <a:endParaRPr lang="en-US" sz="1300" dirty="0">
              <a:solidFill>
                <a:schemeClr val="accent2"/>
              </a:solidFill>
              <a:cs typeface="Salesforce Sans" charset="0"/>
            </a:endParaRPr>
          </a:p>
        </p:txBody>
      </p:sp>
      <p:sp>
        <p:nvSpPr>
          <p:cNvPr id="16" name="Content Placeholder 16"/>
          <p:cNvSpPr txBox="1">
            <a:spLocks/>
          </p:cNvSpPr>
          <p:nvPr userDrawn="1"/>
        </p:nvSpPr>
        <p:spPr>
          <a:xfrm>
            <a:off x="1046480" y="2188105"/>
            <a:ext cx="4724400"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800"/>
              </a:spcBef>
              <a:spcAft>
                <a:spcPts val="0"/>
              </a:spcAft>
              <a:defRPr/>
            </a:pPr>
            <a:r>
              <a:rPr lang="en-US" sz="1600" b="1" dirty="0">
                <a:solidFill>
                  <a:schemeClr val="accent1"/>
                </a:solidFill>
                <a:latin typeface="Salesforce Sans"/>
                <a:cs typeface="Salesforce Sans"/>
              </a:rPr>
              <a:t>What are Drawing Guides?  </a:t>
            </a:r>
          </a:p>
          <a:p>
            <a:pPr fontAlgn="auto">
              <a:spcBef>
                <a:spcPts val="800"/>
              </a:spcBef>
              <a:spcAft>
                <a:spcPts val="0"/>
              </a:spcAft>
              <a:defRPr/>
            </a:pPr>
            <a:r>
              <a:rPr lang="en-US" sz="1200" dirty="0">
                <a:solidFill>
                  <a:schemeClr val="accent2"/>
                </a:solidFill>
                <a:latin typeface="Salesforce Sans"/>
                <a:cs typeface="Salesforce Sans"/>
              </a:rPr>
              <a:t>This lines that that appear on all pages in the same spot, but don’t show up when you print or view deck in Show mode.  </a:t>
            </a:r>
          </a:p>
          <a:p>
            <a:pPr fontAlgn="auto">
              <a:spcBef>
                <a:spcPts val="800"/>
              </a:spcBef>
              <a:spcAft>
                <a:spcPts val="0"/>
              </a:spcAft>
              <a:defRPr/>
            </a:pPr>
            <a:r>
              <a:rPr lang="en-US" sz="1200" dirty="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fontAlgn="auto">
              <a:spcBef>
                <a:spcPts val="800"/>
              </a:spcBef>
              <a:spcAft>
                <a:spcPts val="0"/>
              </a:spcAft>
              <a:defRPr/>
            </a:pPr>
            <a:r>
              <a:rPr lang="en-US" sz="1200" dirty="0">
                <a:solidFill>
                  <a:schemeClr val="accent2"/>
                </a:solidFill>
                <a:latin typeface="Salesforce Sans"/>
                <a:cs typeface="Salesforce Sans"/>
              </a:rPr>
              <a:t>This template has pre-made guides that delineate where your workspace is.  </a:t>
            </a:r>
            <a:r>
              <a:rPr lang="en-US" sz="1200" b="1" dirty="0">
                <a:solidFill>
                  <a:schemeClr val="accent2"/>
                </a:solidFill>
                <a:latin typeface="Salesforce Sans"/>
                <a:cs typeface="Salesforce Sans"/>
              </a:rPr>
              <a:t/>
            </a:r>
            <a:br>
              <a:rPr lang="en-US" sz="1200" b="1" dirty="0">
                <a:solidFill>
                  <a:schemeClr val="accent2"/>
                </a:solidFill>
                <a:latin typeface="Salesforce Sans"/>
                <a:cs typeface="Salesforce Sans"/>
              </a:rPr>
            </a:br>
            <a:r>
              <a:rPr lang="en-US" sz="1200" b="1" dirty="0">
                <a:solidFill>
                  <a:schemeClr val="accent1"/>
                </a:solidFill>
                <a:latin typeface="Salesforce Sans"/>
                <a:cs typeface="Salesforce Sans"/>
              </a:rPr>
              <a:t/>
            </a:r>
            <a:br>
              <a:rPr lang="en-US" sz="1200" b="1" dirty="0">
                <a:solidFill>
                  <a:schemeClr val="accent1"/>
                </a:solidFill>
                <a:latin typeface="Salesforce Sans"/>
                <a:cs typeface="Salesforce Sans"/>
              </a:rPr>
            </a:br>
            <a:r>
              <a:rPr lang="en-US" sz="1600" b="1" dirty="0">
                <a:solidFill>
                  <a:schemeClr val="accent1"/>
                </a:solidFill>
                <a:latin typeface="Salesforce Sans"/>
                <a:cs typeface="Salesforce Sans"/>
              </a:rPr>
              <a:t>How to Turn Guides On and Off</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Windows: </a:t>
            </a:r>
            <a:r>
              <a:rPr lang="en-US" sz="1200" dirty="0">
                <a:solidFill>
                  <a:schemeClr val="accent2"/>
                </a:solidFill>
                <a:latin typeface="Salesforce Sans"/>
                <a:cs typeface="Salesforce Sans"/>
              </a:rPr>
              <a:t>ALT + F9 or Right click in blue area off workspace &gt;Grids and Guides&gt;Display Drawing Guides on Screen</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2011: </a:t>
            </a:r>
            <a:r>
              <a:rPr lang="en-US" sz="1200" dirty="0">
                <a:solidFill>
                  <a:schemeClr val="accent2"/>
                </a:solidFill>
                <a:latin typeface="Salesforce Sans"/>
                <a:cs typeface="Salesforce Sans"/>
              </a:rPr>
              <a:t>Control + Option + Command + G or </a:t>
            </a:r>
            <a:br>
              <a:rPr lang="en-US" sz="1200" dirty="0">
                <a:solidFill>
                  <a:schemeClr val="accent2"/>
                </a:solidFill>
                <a:latin typeface="Salesforce Sans"/>
                <a:cs typeface="Salesforce Sans"/>
              </a:rPr>
            </a:br>
            <a:r>
              <a:rPr lang="en-US" sz="1200" dirty="0">
                <a:solidFill>
                  <a:schemeClr val="accent2"/>
                </a:solidFill>
                <a:latin typeface="Salesforce Sans"/>
                <a:cs typeface="Salesforce Sans"/>
              </a:rPr>
              <a:t>View&gt;Guides&gt;Static Guides</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2008:   </a:t>
            </a:r>
            <a:r>
              <a:rPr lang="en-US" sz="1200" dirty="0">
                <a:solidFill>
                  <a:schemeClr val="accent2"/>
                </a:solidFill>
                <a:latin typeface="Salesforce Sans"/>
                <a:cs typeface="Salesforce Sans"/>
              </a:rPr>
              <a:t>Command + G or View&gt;Guides&gt;Static Guides</a:t>
            </a:r>
          </a:p>
        </p:txBody>
      </p:sp>
      <p:sp>
        <p:nvSpPr>
          <p:cNvPr id="17" name="TextBox 19"/>
          <p:cNvSpPr txBox="1">
            <a:spLocks noChangeArrowheads="1"/>
          </p:cNvSpPr>
          <p:nvPr userDrawn="1"/>
        </p:nvSpPr>
        <p:spPr bwMode="auto">
          <a:xfrm>
            <a:off x="7497766" y="1756093"/>
            <a:ext cx="3659187"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algn="r">
              <a:spcBef>
                <a:spcPts val="300"/>
              </a:spcBef>
              <a:spcAft>
                <a:spcPts val="1000"/>
              </a:spcAft>
            </a:pPr>
            <a:r>
              <a:rPr lang="en-US" sz="1200">
                <a:solidFill>
                  <a:schemeClr val="accent1"/>
                </a:solidFill>
              </a:rPr>
              <a:t>The left and right top and bottom corners only area you should work within on your slides.</a:t>
            </a:r>
          </a:p>
        </p:txBody>
      </p:sp>
      <p:cxnSp>
        <p:nvCxnSpPr>
          <p:cNvPr id="18" name="Straight Connector 17"/>
          <p:cNvCxnSpPr/>
          <p:nvPr userDrawn="1"/>
        </p:nvCxnSpPr>
        <p:spPr>
          <a:xfrm rot="16200000">
            <a:off x="6094413" y="-5452495"/>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userDrawn="1"/>
        </p:nvGrpSpPr>
        <p:grpSpPr>
          <a:xfrm>
            <a:off x="0" y="-1588"/>
            <a:ext cx="12188825" cy="6859588"/>
            <a:chOff x="0" y="-1588"/>
            <a:chExt cx="12188825" cy="6859588"/>
          </a:xfrm>
        </p:grpSpPr>
        <p:cxnSp>
          <p:nvCxnSpPr>
            <p:cNvPr id="5" name="Straight Connector 4"/>
            <p:cNvCxnSpPr/>
            <p:nvPr userDrawn="1"/>
          </p:nvCxnSpPr>
          <p:spPr>
            <a:xfrm>
              <a:off x="581025" y="0"/>
              <a:ext cx="0" cy="6858000"/>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618913" y="-1588"/>
              <a:ext cx="0" cy="6858001"/>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3" y="114277"/>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3" y="-4336462"/>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ight Arrow 11"/>
            <p:cNvSpPr/>
            <p:nvPr userDrawn="1"/>
          </p:nvSpPr>
          <p:spPr>
            <a:xfrm rot="8100000" flipH="1">
              <a:off x="11244283"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3" name="Right Arrow 12"/>
            <p:cNvSpPr/>
            <p:nvPr userDrawn="1"/>
          </p:nvSpPr>
          <p:spPr>
            <a:xfrm rot="13500000">
              <a:off x="580248"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4" name="Right Arrow 13"/>
            <p:cNvSpPr/>
            <p:nvPr userDrawn="1"/>
          </p:nvSpPr>
          <p:spPr>
            <a:xfrm rot="13500000" flipH="1" flipV="1">
              <a:off x="11244282"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sp>
          <p:nvSpPr>
            <p:cNvPr id="15" name="Right Arrow 14"/>
            <p:cNvSpPr/>
            <p:nvPr userDrawn="1"/>
          </p:nvSpPr>
          <p:spPr>
            <a:xfrm rot="8100000" flipV="1">
              <a:off x="580248"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dirty="0">
                <a:latin typeface="Salesforce Sans"/>
                <a:cs typeface="VAG Rounded Std Light"/>
              </a:endParaRPr>
            </a:p>
          </p:txBody>
        </p:sp>
        <p:cxnSp>
          <p:nvCxnSpPr>
            <p:cNvPr id="19" name="Straight Connector 18"/>
            <p:cNvCxnSpPr/>
            <p:nvPr userDrawn="1"/>
          </p:nvCxnSpPr>
          <p:spPr>
            <a:xfrm rot="16200000">
              <a:off x="6094413" y="-4616347"/>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16200000">
              <a:off x="6094413" y="373252"/>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Rectangle 21"/>
          <p:cNvSpPr/>
          <p:nvPr userDrawn="1"/>
        </p:nvSpPr>
        <p:spPr>
          <a:xfrm>
            <a:off x="7122513" y="5632798"/>
            <a:ext cx="3980779" cy="841224"/>
          </a:xfrm>
          <a:prstGeom prst="rect">
            <a:avLst/>
          </a:prstGeom>
        </p:spPr>
        <p:txBody>
          <a:bodyPr wrap="square" lIns="121888" tIns="60944" rIns="121888" bIns="60944">
            <a:spAutoFit/>
          </a:bodyPr>
          <a:lstStyle/>
          <a:p>
            <a:pPr marL="0" algn="l" defTabSz="542902" rtl="0" eaLnBrk="1" latinLnBrk="0" hangingPunct="1">
              <a:spcBef>
                <a:spcPts val="800"/>
              </a:spcBef>
              <a:buFont typeface="Salesforce Sans" charset="0"/>
              <a:buNone/>
            </a:pPr>
            <a:r>
              <a:rPr lang="en-US" sz="1600" b="1" kern="1200" dirty="0">
                <a:solidFill>
                  <a:schemeClr val="accent1"/>
                </a:solidFill>
                <a:latin typeface="+mn-lt"/>
                <a:ea typeface="+mn-ea"/>
                <a:cs typeface="Salesforce Sans" charset="0"/>
              </a:rPr>
              <a:t>How to Create</a:t>
            </a:r>
            <a:r>
              <a:rPr lang="en-US" sz="1600" b="1" kern="1200" baseline="0" dirty="0">
                <a:solidFill>
                  <a:schemeClr val="accent1"/>
                </a:solidFill>
                <a:latin typeface="+mn-lt"/>
                <a:ea typeface="+mn-ea"/>
                <a:cs typeface="Salesforce Sans" charset="0"/>
              </a:rPr>
              <a:t> a New Guide Line</a:t>
            </a:r>
            <a:endParaRPr lang="en-US" sz="1600" b="1" kern="1200" dirty="0">
              <a:solidFill>
                <a:schemeClr val="accent1"/>
              </a:solidFill>
              <a:latin typeface="+mn-lt"/>
              <a:ea typeface="+mn-ea"/>
              <a:cs typeface="Salesforce Sans" charset="0"/>
            </a:endParaRPr>
          </a:p>
          <a:p>
            <a:pPr defTabSz="542902">
              <a:spcBef>
                <a:spcPts val="800"/>
              </a:spcBef>
              <a:buFont typeface="Salesforce Sans" charset="0"/>
              <a:buNone/>
            </a:pPr>
            <a:r>
              <a:rPr lang="en-US" sz="1200" dirty="0">
                <a:solidFill>
                  <a:schemeClr val="accent2"/>
                </a:solidFill>
                <a:cs typeface="Salesforce Sans" charset="0"/>
              </a:rPr>
              <a:t>Select a guide,</a:t>
            </a:r>
            <a:r>
              <a:rPr lang="en-US" sz="1200" baseline="0" dirty="0">
                <a:solidFill>
                  <a:schemeClr val="accent2"/>
                </a:solidFill>
                <a:cs typeface="Salesforce Sans" charset="0"/>
              </a:rPr>
              <a:t> hold down the Option key and drag.  This will duplicate the line</a:t>
            </a:r>
            <a:endParaRPr lang="en-US" sz="1300" dirty="0">
              <a:solidFill>
                <a:schemeClr val="accent2"/>
              </a:solidFill>
              <a:cs typeface="Salesforce Sans" charset="0"/>
            </a:endParaRPr>
          </a:p>
        </p:txBody>
      </p:sp>
      <p:sp>
        <p:nvSpPr>
          <p:cNvPr id="6" name="Title Placeholder 1"/>
          <p:cNvSpPr>
            <a:spLocks noGrp="1"/>
          </p:cNvSpPr>
          <p:nvPr>
            <p:ph type="title" hasCustomPrompt="1"/>
          </p:nvPr>
        </p:nvSpPr>
        <p:spPr>
          <a:xfrm>
            <a:off x="571500" y="63503"/>
            <a:ext cx="11617326" cy="990119"/>
          </a:xfrm>
          <a:prstGeom prst="rect">
            <a:avLst/>
          </a:prstGeom>
          <a:effectLst/>
        </p:spPr>
        <p:txBody>
          <a:bodyPr rtlCol="0">
            <a:noAutofit/>
          </a:bodyPr>
          <a:lstStyle>
            <a:lvl1pPr>
              <a:lnSpc>
                <a:spcPct val="95000"/>
              </a:lnSpc>
              <a:defRPr/>
            </a:lvl1pPr>
          </a:lstStyle>
          <a:p>
            <a:r>
              <a:rPr lang="en-US"/>
              <a:t>Drawing Guide Placement and Realignment Tool (Margins)</a:t>
            </a:r>
            <a:endParaRPr lang="en-US" dirty="0"/>
          </a:p>
        </p:txBody>
      </p:sp>
      <p:sp>
        <p:nvSpPr>
          <p:cNvPr id="21" name="Footer Placeholder 3"/>
          <p:cNvSpPr>
            <a:spLocks noGrp="1"/>
          </p:cNvSpPr>
          <p:nvPr>
            <p:ph type="ftr" sz="quarter" idx="17"/>
          </p:nvPr>
        </p:nvSpPr>
        <p:spPr>
          <a:xfrm>
            <a:off x="577850" y="6410462"/>
            <a:ext cx="8870949" cy="213858"/>
          </a:xfrm>
        </p:spPr>
        <p:txBody>
          <a:bodyPr/>
          <a:lstStyle>
            <a:lvl1pPr>
              <a:defRPr>
                <a:solidFill>
                  <a:schemeClr val="accent2"/>
                </a:solidFill>
              </a:defRPr>
            </a:lvl1pPr>
          </a:lstStyle>
          <a:p>
            <a:endParaRPr lang="en-US" dirty="0"/>
          </a:p>
        </p:txBody>
      </p:sp>
    </p:spTree>
    <p:extLst>
      <p:ext uri="{BB962C8B-B14F-4D97-AF65-F5344CB8AC3E}">
        <p14:creationId xmlns:p14="http://schemas.microsoft.com/office/powerpoint/2010/main" val="308729394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Title Slide - B ">
    <p:bg>
      <p:bgPr>
        <a:solidFill>
          <a:srgbClr val="178BD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620"/>
            <a:ext cx="12192000" cy="6865620"/>
          </a:xfrm>
          <a:prstGeom prst="rect">
            <a:avLst/>
          </a:prstGeom>
        </p:spPr>
      </p:pic>
      <p:sp>
        <p:nvSpPr>
          <p:cNvPr id="2" name="Title 1"/>
          <p:cNvSpPr>
            <a:spLocks noGrp="1"/>
          </p:cNvSpPr>
          <p:nvPr userDrawn="1">
            <p:ph type="ctrTitle"/>
          </p:nvPr>
        </p:nvSpPr>
        <p:spPr>
          <a:xfrm>
            <a:off x="500042" y="974446"/>
            <a:ext cx="6457971" cy="1298448"/>
          </a:xfrm>
        </p:spPr>
        <p:txBody>
          <a:bodyPr>
            <a:noAutofit/>
          </a:bodyPr>
          <a:lstStyle>
            <a:lvl1pPr marL="0" indent="0" algn="l">
              <a:lnSpc>
                <a:spcPct val="90000"/>
              </a:lnSpc>
              <a:tabLst/>
              <a:defRPr sz="3000" b="0" spc="0">
                <a:solidFill>
                  <a:schemeClr val="tx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510821" y="2272894"/>
            <a:ext cx="6447192"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2"/>
                </a:solidFill>
                <a:latin typeface="Salesforce Sans Light" charset="0"/>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a:t>
            </a:r>
            <a:r>
              <a:rPr lang="en-US" dirty="0" smtClean="0"/>
              <a:t>Master </a:t>
            </a:r>
            <a:r>
              <a:rPr lang="en-US" dirty="0"/>
              <a:t>subtitle style</a:t>
            </a:r>
          </a:p>
        </p:txBody>
      </p:sp>
      <p:sp>
        <p:nvSpPr>
          <p:cNvPr id="11" name="Text Placeholder 6"/>
          <p:cNvSpPr>
            <a:spLocks noGrp="1"/>
          </p:cNvSpPr>
          <p:nvPr userDrawn="1">
            <p:ph type="body" sz="quarter" idx="16" hasCustomPrompt="1"/>
          </p:nvPr>
        </p:nvSpPr>
        <p:spPr bwMode="invGray">
          <a:xfrm>
            <a:off x="510821" y="3518602"/>
            <a:ext cx="6447193"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bg2"/>
                </a:solidFill>
                <a:latin typeface="Salesforce Sans Light" charset="0"/>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821" y="3264937"/>
            <a:ext cx="6447192" cy="247406"/>
          </a:xfrm>
        </p:spPr>
        <p:txBody>
          <a:bodyPr/>
          <a:lstStyle>
            <a:lvl1pPr algn="l">
              <a:lnSpc>
                <a:spcPct val="95000"/>
              </a:lnSpc>
              <a:spcBef>
                <a:spcPts val="0"/>
              </a:spcBef>
              <a:defRPr sz="1600" b="0" baseline="0">
                <a:solidFill>
                  <a:schemeClr val="bg2"/>
                </a:solidFill>
              </a:defRPr>
            </a:lvl1pPr>
          </a:lstStyle>
          <a:p>
            <a:r>
              <a:rPr lang="en-US" dirty="0"/>
              <a:t>Name of </a:t>
            </a:r>
            <a:r>
              <a:rPr lang="en-US" dirty="0" smtClean="0"/>
              <a:t>Presenter</a:t>
            </a:r>
            <a:r>
              <a:rPr lang="en-US" baseline="0" dirty="0" smtClean="0"/>
              <a:t>, Title</a:t>
            </a:r>
            <a:endParaRPr lang="en-US" baseline="0" dirty="0"/>
          </a:p>
        </p:txBody>
      </p:sp>
      <p:pic>
        <p:nvPicPr>
          <p:cNvPr id="9" name="pasted-image.pdf" descr="pasted-image.pdf"/>
          <p:cNvPicPr>
            <a:picLocks noChangeAspect="1"/>
          </p:cNvPicPr>
          <p:nvPr userDrawn="1"/>
        </p:nvPicPr>
        <p:blipFill>
          <a:blip r:embed="rId3">
            <a:extLst/>
          </a:blip>
          <a:stretch>
            <a:fillRect/>
          </a:stretch>
        </p:blipFill>
        <p:spPr>
          <a:xfrm>
            <a:off x="524061" y="514275"/>
            <a:ext cx="760431" cy="532399"/>
          </a:xfrm>
          <a:prstGeom prst="rect">
            <a:avLst/>
          </a:prstGeom>
          <a:ln w="12700">
            <a:miter lim="400000"/>
          </a:ln>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807" y="5366201"/>
            <a:ext cx="1650440" cy="1414251"/>
          </a:xfrm>
          <a:prstGeom prst="rect">
            <a:avLst/>
          </a:prstGeom>
        </p:spPr>
      </p:pic>
    </p:spTree>
    <p:extLst>
      <p:ext uri="{BB962C8B-B14F-4D97-AF65-F5344CB8AC3E}">
        <p14:creationId xmlns:p14="http://schemas.microsoft.com/office/powerpoint/2010/main" val="3734112492"/>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Path - Mountain Righ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288" y="1786"/>
            <a:ext cx="12188824" cy="6856213"/>
          </a:xfrm>
          <a:prstGeom prst="rect">
            <a:avLst/>
          </a:prstGeom>
        </p:spPr>
      </p:pic>
      <p:sp>
        <p:nvSpPr>
          <p:cNvPr id="7" name="Title Placeholder 1"/>
          <p:cNvSpPr>
            <a:spLocks noGrp="1"/>
          </p:cNvSpPr>
          <p:nvPr userDrawn="1">
            <p:ph type="title"/>
          </p:nvPr>
        </p:nvSpPr>
        <p:spPr>
          <a:xfrm>
            <a:off x="571500" y="58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82212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1" name="Footer Placeholder 3"/>
          <p:cNvSpPr>
            <a:spLocks noGrp="1"/>
          </p:cNvSpPr>
          <p:nvPr>
            <p:ph type="ftr" sz="quarter" idx="17"/>
          </p:nvPr>
        </p:nvSpPr>
        <p:spPr>
          <a:xfrm>
            <a:off x="577850" y="6410462"/>
            <a:ext cx="4948891" cy="278866"/>
          </a:xfrm>
        </p:spPr>
        <p:txBody>
          <a:bodyPr/>
          <a:lstStyle>
            <a:lvl1pPr>
              <a:defRPr/>
            </a:lvl1pPr>
          </a:lstStyle>
          <a:p>
            <a:endParaRPr lang="en-US" dirty="0">
              <a:solidFill>
                <a:srgbClr val="59575C"/>
              </a:solidFill>
            </a:endParaRPr>
          </a:p>
        </p:txBody>
      </p:sp>
      <p:pic>
        <p:nvPicPr>
          <p:cNvPr id="10" name="Path-1.png" descr="Path-1.png"/>
          <p:cNvPicPr>
            <a:picLocks noChangeAspect="1"/>
          </p:cNvPicPr>
          <p:nvPr userDrawn="1"/>
        </p:nvPicPr>
        <p:blipFill rotWithShape="1">
          <a:blip r:embed="rId3">
            <a:extLst/>
          </a:blip>
          <a:srcRect t="-3116"/>
          <a:stretch/>
        </p:blipFill>
        <p:spPr>
          <a:xfrm flipH="1">
            <a:off x="7152637" y="6293923"/>
            <a:ext cx="1591743" cy="564077"/>
          </a:xfrm>
          <a:prstGeom prst="rect">
            <a:avLst/>
          </a:prstGeom>
          <a:ln w="3175">
            <a:miter lim="400000"/>
          </a:ln>
        </p:spPr>
      </p:pic>
      <p:pic>
        <p:nvPicPr>
          <p:cNvPr id="12"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166426059"/>
      </p:ext>
    </p:extLst>
  </p:cSld>
  <p:clrMapOvr>
    <a:masterClrMapping/>
  </p:clrMapOvr>
  <p:transition>
    <p:fade/>
  </p:transition>
  <p:timing>
    <p:tnLst>
      <p:par>
        <p:cTn id="1" dur="indefinite" restart="never" nodeType="tmRoot"/>
      </p:par>
    </p:tnLst>
  </p:timing>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Low Forest - Mountain Lef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0218"/>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14113"/>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a:t>
            </a:r>
            <a:r>
              <a:rPr lang="en-US" dirty="0" smtClean="0"/>
              <a:t>level</a:t>
            </a:r>
            <a:endParaRPr lang="en-US" dirty="0"/>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8"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solidFill>
                <a:srgbClr val="FFFFFF"/>
              </a:solidFill>
            </a:endParaRPr>
          </a:p>
        </p:txBody>
      </p:sp>
      <p:pic>
        <p:nvPicPr>
          <p:cNvPr id="9"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952549262"/>
      </p:ext>
    </p:extLst>
  </p:cSld>
  <p:clrMapOvr>
    <a:masterClrMapping/>
  </p:clrMapOvr>
  <p:transition>
    <p:fade/>
  </p:transition>
  <p:timing>
    <p:tnLst>
      <p:par>
        <p:cTn id="1" dur="indefinite" restart="never" nodeType="tmRoot"/>
      </p:par>
    </p:tnLst>
  </p:timing>
  <p:hf sldNum="0" hd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Medium Forest ">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16776"/>
            <a:ext cx="12188816" cy="6856209"/>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accent2">
                    <a:lumMod val="75000"/>
                  </a:schemeClr>
                </a:solidFill>
                <a:latin typeface="Salesforce Sans Light" charset="0"/>
                <a:ea typeface="Salesforce Sans Light" charset="0"/>
                <a:cs typeface="Salesforce Sans Light" charset="0"/>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3"/>
            <a:ext cx="11045952" cy="990119"/>
          </a:xfrm>
        </p:spPr>
        <p:txBody>
          <a:bodyPr/>
          <a:lstStyle>
            <a:lvl1pPr>
              <a:lnSpc>
                <a:spcPct val="95000"/>
              </a:lnSpc>
              <a:defRPr spc="0"/>
            </a:lvl1pPr>
          </a:lstStyle>
          <a:p>
            <a:r>
              <a:rPr lang="en-US" dirty="0"/>
              <a:t>Click to edit Master title style</a:t>
            </a:r>
          </a:p>
        </p:txBody>
      </p:sp>
      <p:sp>
        <p:nvSpPr>
          <p:cNvPr id="9" name="Footer Placeholder 3"/>
          <p:cNvSpPr>
            <a:spLocks noGrp="1"/>
          </p:cNvSpPr>
          <p:nvPr>
            <p:ph type="ftr" sz="quarter" idx="17"/>
          </p:nvPr>
        </p:nvSpPr>
        <p:spPr>
          <a:xfrm>
            <a:off x="577850" y="6410462"/>
            <a:ext cx="8870949" cy="213858"/>
          </a:xfrm>
        </p:spPr>
        <p:txBody>
          <a:bodyPr/>
          <a:lstStyle>
            <a:lvl1pPr>
              <a:defRPr>
                <a:solidFill>
                  <a:schemeClr val="bg1"/>
                </a:solidFill>
              </a:defRPr>
            </a:lvl1pPr>
          </a:lstStyle>
          <a:p>
            <a:endParaRPr lang="en-US" dirty="0">
              <a:solidFill>
                <a:srgbClr val="FFFFFF"/>
              </a:solidFill>
            </a:endParaRPr>
          </a:p>
        </p:txBody>
      </p:sp>
      <p:pic>
        <p:nvPicPr>
          <p:cNvPr id="10"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189969472"/>
      </p:ext>
    </p:extLst>
  </p:cSld>
  <p:clrMapOvr>
    <a:masterClrMapping/>
  </p:clrMapOvr>
  <p:transition>
    <p:fade/>
  </p:transition>
  <p:timing>
    <p:tnLst>
      <p:par>
        <p:cTn id="1" dur="indefinite" restart="never" nodeType="tmRoot"/>
      </p:par>
    </p:tnLst>
  </p:timing>
  <p:hf sldNum="0"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4285"/>
            <a:ext cx="11045952"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a:extLst>
              <a:ext uri="{FF2B5EF4-FFF2-40B4-BE49-F238E27FC236}">
                <a16:creationId xmlns:a16="http://schemas.microsoft.com/office/drawing/2014/main" id="{EC24F8EB-216A-114C-A6F0-B1CE5F3DC436}"/>
              </a:ext>
            </a:extLst>
          </p:cNvPr>
          <p:cNvPicPr>
            <a:picLocks noChangeAspect="1"/>
          </p:cNvPicPr>
          <p:nvPr userDrawn="1"/>
        </p:nvPicPr>
        <p:blipFill>
          <a:blip r:embed="rId2">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52D58EA2-32E3-594E-9260-9C22B2654617}"/>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2" name="Title 1">
            <a:extLst>
              <a:ext uri="{FF2B5EF4-FFF2-40B4-BE49-F238E27FC236}">
                <a16:creationId xmlns:a16="http://schemas.microsoft.com/office/drawing/2014/main" id="{0961A5A9-3B30-4C89-ACEF-73FC797A84D9}"/>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93011068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 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0" name="Footer Placeholder 3">
            <a:extLst>
              <a:ext uri="{FF2B5EF4-FFF2-40B4-BE49-F238E27FC236}">
                <a16:creationId xmlns:a16="http://schemas.microsoft.com/office/drawing/2014/main" id="{A91E565A-F689-FD45-AD59-7B622D380CC1}"/>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a:p>
        </p:txBody>
      </p:sp>
      <p:pic>
        <p:nvPicPr>
          <p:cNvPr id="9" name="pasted-image.pdf" descr="pasted-image.pdf">
            <a:extLst>
              <a:ext uri="{FF2B5EF4-FFF2-40B4-BE49-F238E27FC236}">
                <a16:creationId xmlns:a16="http://schemas.microsoft.com/office/drawing/2014/main" id="{F33EE887-530C-1743-A685-8FD470F4CB6A}"/>
              </a:ext>
            </a:extLst>
          </p:cNvPr>
          <p:cNvPicPr>
            <a:picLocks noChangeAspect="1"/>
          </p:cNvPicPr>
          <p:nvPr userDrawn="1"/>
        </p:nvPicPr>
        <p:blipFill>
          <a:blip r:embed="rId2">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215364876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71500" y="63503"/>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2"/>
          </p:nvPr>
        </p:nvSpPr>
        <p:spPr>
          <a:xfrm>
            <a:off x="4377367" y="1764002"/>
            <a:ext cx="3429000" cy="4224337"/>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1" name="Footer Placeholder 3">
            <a:extLst>
              <a:ext uri="{FF2B5EF4-FFF2-40B4-BE49-F238E27FC236}">
                <a16:creationId xmlns:a16="http://schemas.microsoft.com/office/drawing/2014/main" id="{369D8521-30EB-A144-A921-7BDC8DE7AF49}"/>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a:p>
        </p:txBody>
      </p:sp>
      <p:pic>
        <p:nvPicPr>
          <p:cNvPr id="10" name="pasted-image.pdf" descr="pasted-image.pdf">
            <a:extLst>
              <a:ext uri="{FF2B5EF4-FFF2-40B4-BE49-F238E27FC236}">
                <a16:creationId xmlns:a16="http://schemas.microsoft.com/office/drawing/2014/main" id="{DCDCCFF9-4E3A-4944-9237-6395AE361223}"/>
              </a:ext>
            </a:extLst>
          </p:cNvPr>
          <p:cNvPicPr>
            <a:picLocks noChangeAspect="1"/>
          </p:cNvPicPr>
          <p:nvPr userDrawn="1"/>
        </p:nvPicPr>
        <p:blipFill>
          <a:blip r:embed="rId2">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70921108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 Mountain Footer Left">
    <p:spTree>
      <p:nvGrpSpPr>
        <p:cNvPr id="1" name=""/>
        <p:cNvGrpSpPr/>
        <p:nvPr/>
      </p:nvGrpSpPr>
      <p:grpSpPr>
        <a:xfrm>
          <a:off x="0" y="0"/>
          <a:ext cx="0" cy="0"/>
          <a:chOff x="0" y="0"/>
          <a:chExt cx="0" cy="0"/>
        </a:xfrm>
      </p:grpSpPr>
      <p:pic>
        <p:nvPicPr>
          <p:cNvPr id="25" name="Picture 24"/>
          <p:cNvPicPr>
            <a:picLocks noChangeAspect="1"/>
          </p:cNvPicPr>
          <p:nvPr userDrawn="1"/>
        </p:nvPicPr>
        <p:blipFill>
          <a:blip r:embed="rId2"/>
          <a:stretch>
            <a:fillRect/>
          </a:stretch>
        </p:blipFill>
        <p:spPr>
          <a:xfrm>
            <a:off x="0" y="10218"/>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1411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p:cNvPicPr>
            <a:picLocks noChangeAspect="1"/>
          </p:cNvPicPr>
          <p:nvPr userDrawn="1"/>
        </p:nvPicPr>
        <p:blipFill>
          <a:blip r:embed="rId3">
            <a:extLst/>
          </a:blip>
          <a:stretch>
            <a:fillRect/>
          </a:stretch>
        </p:blipFill>
        <p:spPr>
          <a:xfrm>
            <a:off x="11030573" y="565459"/>
            <a:ext cx="635734" cy="445095"/>
          </a:xfrm>
          <a:prstGeom prst="rect">
            <a:avLst/>
          </a:prstGeom>
          <a:ln w="12700">
            <a:miter lim="400000"/>
          </a:ln>
        </p:spPr>
      </p:pic>
      <p:sp>
        <p:nvSpPr>
          <p:cNvPr id="11" name="Footer Placeholder 3">
            <a:extLst>
              <a:ext uri="{FF2B5EF4-FFF2-40B4-BE49-F238E27FC236}">
                <a16:creationId xmlns:a16="http://schemas.microsoft.com/office/drawing/2014/main" id="{7F601F8B-EEFB-E444-B24E-ECA9F5D459A5}"/>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73047516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bove the Trees">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1824"/>
            <a:ext cx="12188824" cy="6856213"/>
          </a:xfrm>
          <a:prstGeom prst="rect">
            <a:avLst/>
          </a:prstGeom>
        </p:spPr>
      </p:pic>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6" y="-4"/>
              <a:ext cx="12192006" cy="68580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3"/>
            <a:ext cx="11045952" cy="990119"/>
          </a:xfrm>
          <a:prstGeom prst="rect">
            <a:avLst/>
          </a:prstGeom>
          <a:effectLst/>
        </p:spPr>
        <p:txBody>
          <a:bodyPr rtlCol="0">
            <a:noAutofit/>
          </a:bodyPr>
          <a:lstStyle>
            <a:lvl1pPr>
              <a:lnSpc>
                <a:spcPct val="95000"/>
              </a:lnSpc>
              <a:defRPr>
                <a:solidFill>
                  <a:schemeClr val="tx1"/>
                </a:solidFill>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solidFill>
                  <a:schemeClr val="accent2"/>
                </a:solidFill>
              </a:defRPr>
            </a:lvl1pPr>
            <a:lvl2pPr>
              <a:lnSpc>
                <a:spcPct val="100000"/>
              </a:lnSpc>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dirty="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1" name="Footer Placeholder 3">
            <a:extLst>
              <a:ext uri="{FF2B5EF4-FFF2-40B4-BE49-F238E27FC236}">
                <a16:creationId xmlns:a16="http://schemas.microsoft.com/office/drawing/2014/main" id="{E7A3AD5D-7551-ED48-B533-7097B4FD0234}"/>
              </a:ext>
            </a:extLst>
          </p:cNvPr>
          <p:cNvSpPr>
            <a:spLocks noGrp="1"/>
          </p:cNvSpPr>
          <p:nvPr>
            <p:ph type="ftr" sz="quarter" idx="3"/>
          </p:nvPr>
        </p:nvSpPr>
        <p:spPr>
          <a:xfrm>
            <a:off x="5699964"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pic>
        <p:nvPicPr>
          <p:cNvPr id="52" name="pasted-image.pdf" descr="pasted-image.pdf">
            <a:extLst>
              <a:ext uri="{FF2B5EF4-FFF2-40B4-BE49-F238E27FC236}">
                <a16:creationId xmlns:a16="http://schemas.microsoft.com/office/drawing/2014/main" id="{D60D4BDF-DED6-1242-8461-68BDA8F607DB}"/>
              </a:ext>
            </a:extLst>
          </p:cNvPr>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Tree>
    <p:extLst>
      <p:ext uri="{BB962C8B-B14F-4D97-AF65-F5344CB8AC3E}">
        <p14:creationId xmlns:p14="http://schemas.microsoft.com/office/powerpoint/2010/main" val="1337086713"/>
      </p:ext>
    </p:extLst>
  </p:cSld>
  <p:clrMapOvr>
    <a:masterClrMapping/>
  </p:clrMapOvr>
  <p:transition>
    <p:fade/>
  </p:transition>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othills">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54DE8D-0478-634F-B365-7E606B15F4C8}"/>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5" name="Picture 24"/>
          <p:cNvPicPr>
            <a:picLocks noChangeAspect="1"/>
          </p:cNvPicPr>
          <p:nvPr userDrawn="1"/>
        </p:nvPicPr>
        <p:blipFill>
          <a:blip r:embed="rId3"/>
          <a:stretch>
            <a:fillRect/>
          </a:stretch>
        </p:blipFill>
        <p:spPr>
          <a:xfrm>
            <a:off x="0" y="10218"/>
            <a:ext cx="12192000" cy="6858000"/>
          </a:xfrm>
          <a:prstGeom prst="rect">
            <a:avLst/>
          </a:prstGeom>
        </p:spPr>
      </p:pic>
      <p:sp>
        <p:nvSpPr>
          <p:cNvPr id="7" name="Title Placeholder 1"/>
          <p:cNvSpPr>
            <a:spLocks noGrp="1"/>
          </p:cNvSpPr>
          <p:nvPr userDrawn="1">
            <p:ph type="title"/>
          </p:nvPr>
        </p:nvSpPr>
        <p:spPr>
          <a:xfrm>
            <a:off x="571500" y="63503"/>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3214113"/>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bg2"/>
                </a:solidFill>
              </a:defRPr>
            </a:lvl2pPr>
            <a:lvl3pPr>
              <a:lnSpc>
                <a:spcPct val="100000"/>
              </a:lnSpc>
              <a:defRPr>
                <a:solidFill>
                  <a:schemeClr val="bg2"/>
                </a:solidFill>
              </a:defRPr>
            </a:lvl3pPr>
            <a:lvl4pPr>
              <a:lnSpc>
                <a:spcPct val="100000"/>
              </a:lnSpc>
              <a:defRPr>
                <a:solidFill>
                  <a:schemeClr val="bg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p:cNvPicPr>
            <a:picLocks noChangeAspect="1"/>
          </p:cNvPicPr>
          <p:nvPr userDrawn="1"/>
        </p:nvPicPr>
        <p:blipFill>
          <a:blip r:embed="rId4">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33E82CE1-42FB-794C-8A69-B8286D6102F9}"/>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Tree>
    <p:extLst>
      <p:ext uri="{BB962C8B-B14F-4D97-AF65-F5344CB8AC3E}">
        <p14:creationId xmlns:p14="http://schemas.microsoft.com/office/powerpoint/2010/main" val="35239317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6167A22-5189-DC48-B051-55E20BE7C8B2}"/>
              </a:ext>
            </a:extLst>
          </p:cNvPr>
          <p:cNvPicPr>
            <a:picLocks noChangeAspect="1"/>
          </p:cNvPicPr>
          <p:nvPr userDrawn="1"/>
        </p:nvPicPr>
        <p:blipFill>
          <a:blip r:embed="rId36"/>
          <a:stretch>
            <a:fillRect/>
          </a:stretch>
        </p:blipFill>
        <p:spPr>
          <a:xfrm>
            <a:off x="0" y="1787"/>
            <a:ext cx="12188823" cy="6856212"/>
          </a:xfrm>
          <a:prstGeom prst="rect">
            <a:avLst/>
          </a:prstGeom>
        </p:spPr>
      </p:pic>
      <p:pic>
        <p:nvPicPr>
          <p:cNvPr id="7" name="Picture 6">
            <a:extLst>
              <a:ext uri="{FF2B5EF4-FFF2-40B4-BE49-F238E27FC236}">
                <a16:creationId xmlns:a16="http://schemas.microsoft.com/office/drawing/2014/main" id="{AC458B4D-029F-FE44-892D-8785826D7796}"/>
              </a:ext>
            </a:extLst>
          </p:cNvPr>
          <p:cNvPicPr>
            <a:picLocks noChangeAspect="1"/>
          </p:cNvPicPr>
          <p:nvPr userDrawn="1"/>
        </p:nvPicPr>
        <p:blipFill>
          <a:blip r:embed="rId37"/>
          <a:stretch>
            <a:fillRect/>
          </a:stretch>
        </p:blipFill>
        <p:spPr>
          <a:xfrm>
            <a:off x="1" y="893"/>
            <a:ext cx="12188823" cy="6856213"/>
          </a:xfrm>
          <a:prstGeom prst="rect">
            <a:avLst/>
          </a:prstGeom>
        </p:spPr>
      </p:pic>
      <p:sp>
        <p:nvSpPr>
          <p:cNvPr id="1026" name="Text Placeholder 6"/>
          <p:cNvSpPr>
            <a:spLocks noGrp="1"/>
          </p:cNvSpPr>
          <p:nvPr>
            <p:ph type="body" idx="1"/>
          </p:nvPr>
        </p:nvSpPr>
        <p:spPr bwMode="auto">
          <a:xfrm>
            <a:off x="571503" y="1762125"/>
            <a:ext cx="11045825" cy="431482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 </a:t>
            </a:r>
          </a:p>
          <a:p>
            <a:pPr lvl="6"/>
            <a:r>
              <a:rPr lang="en-US" dirty="0"/>
              <a:t>Seven</a:t>
            </a:r>
          </a:p>
          <a:p>
            <a:pPr lvl="7"/>
            <a:r>
              <a:rPr lang="en-US" dirty="0"/>
              <a:t>Eight</a:t>
            </a:r>
          </a:p>
          <a:p>
            <a:pPr lvl="8"/>
            <a:r>
              <a:rPr lang="en-US" dirty="0"/>
              <a:t>Nine</a:t>
            </a:r>
          </a:p>
          <a:p>
            <a:pPr lvl="4"/>
            <a:endParaRPr lang="en-US" dirty="0"/>
          </a:p>
        </p:txBody>
      </p:sp>
      <p:sp>
        <p:nvSpPr>
          <p:cNvPr id="1027" name="Title Placeholder 1"/>
          <p:cNvSpPr>
            <a:spLocks noGrp="1"/>
          </p:cNvSpPr>
          <p:nvPr>
            <p:ph type="title"/>
          </p:nvPr>
        </p:nvSpPr>
        <p:spPr bwMode="auto">
          <a:xfrm>
            <a:off x="571503" y="63500"/>
            <a:ext cx="11045825" cy="9906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20" name="Footer Placeholder 3"/>
          <p:cNvSpPr>
            <a:spLocks noGrp="1"/>
          </p:cNvSpPr>
          <p:nvPr>
            <p:ph type="ftr" sz="quarter" idx="3"/>
          </p:nvPr>
        </p:nvSpPr>
        <p:spPr>
          <a:xfrm>
            <a:off x="6109339"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dirty="0"/>
          </a:p>
        </p:txBody>
      </p:sp>
      <p:sp>
        <p:nvSpPr>
          <p:cNvPr id="6" name="TextBox 5"/>
          <p:cNvSpPr txBox="1"/>
          <p:nvPr userDrawn="1"/>
        </p:nvSpPr>
        <p:spPr>
          <a:xfrm>
            <a:off x="13801725" y="6672263"/>
            <a:ext cx="184731" cy="400110"/>
          </a:xfrm>
          <a:prstGeom prst="rect">
            <a:avLst/>
          </a:prstGeom>
          <a:noFill/>
        </p:spPr>
        <p:txBody>
          <a:bodyPr wrap="none" rtlCol="0">
            <a:spAutoFit/>
          </a:bodyPr>
          <a:lstStyle/>
          <a:p>
            <a:pPr>
              <a:spcBef>
                <a:spcPts val="300"/>
              </a:spcBef>
              <a:spcAft>
                <a:spcPts val="600"/>
              </a:spcAft>
            </a:pPr>
            <a:endParaRPr lang="en-US" sz="2000" dirty="0">
              <a:solidFill>
                <a:schemeClr val="accent2">
                  <a:lumMod val="75000"/>
                </a:schemeClr>
              </a:solidFill>
              <a:latin typeface="Salesforce Sans"/>
              <a:cs typeface="Salesforce Sans"/>
            </a:endParaRPr>
          </a:p>
        </p:txBody>
      </p:sp>
    </p:spTree>
    <p:extLst>
      <p:ext uri="{BB962C8B-B14F-4D97-AF65-F5344CB8AC3E}">
        <p14:creationId xmlns:p14="http://schemas.microsoft.com/office/powerpoint/2010/main" val="838793672"/>
      </p:ext>
    </p:extLst>
  </p:cSld>
  <p:clrMap bg1="lt1" tx1="dk1" bg2="lt2" tx2="dk2" accent1="accent1" accent2="accent2" accent3="accent3" accent4="accent4" accent5="accent5" accent6="accent6" hlink="hlink" folHlink="folHlink"/>
  <p:sldLayoutIdLst>
    <p:sldLayoutId id="2147484459" r:id="rId1"/>
    <p:sldLayoutId id="2147484461" r:id="rId2"/>
    <p:sldLayoutId id="2147484409" r:id="rId3"/>
    <p:sldLayoutId id="2147484408" r:id="rId4"/>
    <p:sldLayoutId id="2147484410" r:id="rId5"/>
    <p:sldLayoutId id="2147484411" r:id="rId6"/>
    <p:sldLayoutId id="2147484415" r:id="rId7"/>
    <p:sldLayoutId id="2147484412" r:id="rId8"/>
    <p:sldLayoutId id="2147484413" r:id="rId9"/>
    <p:sldLayoutId id="2147484416" r:id="rId10"/>
    <p:sldLayoutId id="2147484417" r:id="rId11"/>
    <p:sldLayoutId id="2147484418" r:id="rId12"/>
    <p:sldLayoutId id="2147484438" r:id="rId13"/>
    <p:sldLayoutId id="2147484419" r:id="rId14"/>
    <p:sldLayoutId id="2147484439" r:id="rId15"/>
    <p:sldLayoutId id="2147484421" r:id="rId16"/>
    <p:sldLayoutId id="2147484422" r:id="rId17"/>
    <p:sldLayoutId id="2147484423" r:id="rId18"/>
    <p:sldLayoutId id="2147484424" r:id="rId19"/>
    <p:sldLayoutId id="2147484425" r:id="rId20"/>
    <p:sldLayoutId id="2147484430" r:id="rId21"/>
    <p:sldLayoutId id="2147484429" r:id="rId22"/>
    <p:sldLayoutId id="2147484458" r:id="rId23"/>
    <p:sldLayoutId id="2147484457" r:id="rId24"/>
    <p:sldLayoutId id="2147484426" r:id="rId25"/>
    <p:sldLayoutId id="2147484431" r:id="rId26"/>
    <p:sldLayoutId id="2147484427" r:id="rId27"/>
    <p:sldLayoutId id="2147484428" r:id="rId28"/>
    <p:sldLayoutId id="2147484432" r:id="rId29"/>
    <p:sldLayoutId id="2147484433" r:id="rId30"/>
    <p:sldLayoutId id="2147484462" r:id="rId31"/>
    <p:sldLayoutId id="2147484463" r:id="rId32"/>
    <p:sldLayoutId id="2147484464" r:id="rId33"/>
    <p:sldLayoutId id="2147484465" r:id="rId34"/>
  </p:sldLayoutIdLst>
  <p:transition>
    <p:fade/>
  </p:transition>
  <p:hf sldNum="0" hdr="0" dt="0"/>
  <p:txStyles>
    <p:titleStyle>
      <a:lvl1pPr algn="l" rtl="0" eaLnBrk="1" fontAlgn="base" hangingPunct="1">
        <a:lnSpc>
          <a:spcPct val="95000"/>
        </a:lnSpc>
        <a:spcBef>
          <a:spcPct val="0"/>
        </a:spcBef>
        <a:spcAft>
          <a:spcPct val="0"/>
        </a:spcAft>
        <a:defRPr lang="en-US" sz="3000" b="0"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p:titleStyle>
    <p:bodyStyle>
      <a:lvl1pPr algn="l" rtl="0" eaLnBrk="1" fontAlgn="base" hangingPunct="1">
        <a:spcBef>
          <a:spcPts val="1100"/>
        </a:spcBef>
        <a:spcAft>
          <a:spcPts val="300"/>
        </a:spcAft>
        <a:buClr>
          <a:srgbClr val="7F7F7F"/>
        </a:buClr>
        <a:buSzPct val="100000"/>
        <a:buFont typeface="Arial" charset="0"/>
        <a:buNone/>
        <a:defRPr lang="en-US" sz="2000" b="0" kern="1200" dirty="0">
          <a:solidFill>
            <a:srgbClr val="5E5B61"/>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b="0" kern="1200" dirty="0">
          <a:solidFill>
            <a:srgbClr val="7F776E"/>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rgbClr val="7F776E"/>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rgbClr val="7F776E"/>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rgbClr val="7F776E"/>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104">
          <p15:clr>
            <a:srgbClr val="F26B43"/>
          </p15:clr>
        </p15:guide>
        <p15:guide id="2" pos="364">
          <p15:clr>
            <a:srgbClr val="F26B43"/>
          </p15:clr>
        </p15:guide>
        <p15:guide id="3" orient="horz" pos="3909">
          <p15:clr>
            <a:srgbClr val="F26B43"/>
          </p15:clr>
        </p15:guide>
        <p15:guide id="4" pos="7319">
          <p15:clr>
            <a:srgbClr val="F26B43"/>
          </p15:clr>
        </p15:guide>
        <p15:guide id="5" orient="horz" pos="931">
          <p15:clr>
            <a:srgbClr val="F26B43"/>
          </p15:clr>
        </p15:guide>
        <p15:guide id="6" orient="horz" pos="4080">
          <p15:clr>
            <a:srgbClr val="F26B43"/>
          </p15:clr>
        </p15:guide>
        <p15:guide id="7" orient="horz" pos="39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63" Type="http://schemas.openxmlformats.org/officeDocument/2006/relationships/image" Target="../media/image60.png"/><Relationship Id="rId76" Type="http://schemas.openxmlformats.org/officeDocument/2006/relationships/image" Target="../media/image156.svg"/><Relationship Id="rId2" Type="http://schemas.openxmlformats.org/officeDocument/2006/relationships/image" Target="../media/image54.png"/><Relationship Id="rId62" Type="http://schemas.openxmlformats.org/officeDocument/2006/relationships/image" Target="../media/image59.png"/><Relationship Id="rId1" Type="http://schemas.openxmlformats.org/officeDocument/2006/relationships/slideLayout" Target="../slideLayouts/slideLayout3.xml"/><Relationship Id="rId40" Type="http://schemas.openxmlformats.org/officeDocument/2006/relationships/image" Target="../media/image402.svg"/><Relationship Id="rId66" Type="http://schemas.openxmlformats.org/officeDocument/2006/relationships/image" Target="../media/image63.png"/><Relationship Id="rId79" Type="http://schemas.openxmlformats.org/officeDocument/2006/relationships/image" Target="../media/image66.png"/><Relationship Id="rId5" Type="http://schemas.openxmlformats.org/officeDocument/2006/relationships/image" Target="../media/image57.png"/><Relationship Id="rId61" Type="http://schemas.openxmlformats.org/officeDocument/2006/relationships/image" Target="../media/image58.png"/><Relationship Id="rId60" Type="http://schemas.openxmlformats.org/officeDocument/2006/relationships/image" Target="../media/image216.svg"/><Relationship Id="rId65" Type="http://schemas.openxmlformats.org/officeDocument/2006/relationships/image" Target="../media/image62.png"/><Relationship Id="rId78" Type="http://schemas.openxmlformats.org/officeDocument/2006/relationships/image" Target="../media/image65.png"/><Relationship Id="rId4" Type="http://schemas.openxmlformats.org/officeDocument/2006/relationships/image" Target="../media/image56.png"/><Relationship Id="rId64" Type="http://schemas.openxmlformats.org/officeDocument/2006/relationships/image" Target="../media/image61.png"/><Relationship Id="rId77" Type="http://schemas.openxmlformats.org/officeDocument/2006/relationships/image" Target="../media/image64.jpg"/></Relationships>
</file>

<file path=ppt/slides/_rels/slide8.xml.rels><?xml version="1.0" encoding="UTF-8" standalone="yes"?>
<Relationships xmlns="http://schemas.openxmlformats.org/package/2006/relationships"><Relationship Id="rId8" Type="http://schemas.openxmlformats.org/officeDocument/2006/relationships/image" Target="../media/image64.jpg"/><Relationship Id="rId3" Type="http://schemas.openxmlformats.org/officeDocument/2006/relationships/image" Target="../media/image56.png"/><Relationship Id="rId76" Type="http://schemas.openxmlformats.org/officeDocument/2006/relationships/image" Target="../media/image156.svg"/><Relationship Id="rId7" Type="http://schemas.openxmlformats.org/officeDocument/2006/relationships/image" Target="../media/image62.png"/><Relationship Id="rId2" Type="http://schemas.openxmlformats.org/officeDocument/2006/relationships/image" Target="../media/image55.png"/><Relationship Id="rId6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image" Target="../media/image61.png"/><Relationship Id="rId40" Type="http://schemas.openxmlformats.org/officeDocument/2006/relationships/image" Target="../media/image402.svg"/><Relationship Id="rId5" Type="http://schemas.openxmlformats.org/officeDocument/2006/relationships/image" Target="../media/image60.png"/><Relationship Id="rId61" Type="http://schemas.openxmlformats.org/officeDocument/2006/relationships/image" Target="../media/image54.png"/><Relationship Id="rId60" Type="http://schemas.openxmlformats.org/officeDocument/2006/relationships/image" Target="../media/image216.svg"/><Relationship Id="rId4" Type="http://schemas.openxmlformats.org/officeDocument/2006/relationships/image" Target="../media/image58.png"/><Relationship Id="rId9" Type="http://schemas.openxmlformats.org/officeDocument/2006/relationships/image" Target="../media/image57.png"/><Relationship Id="rId77"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a:spLocks noGrp="1"/>
          </p:cNvSpPr>
          <p:nvPr>
            <p:ph type="ctrTitle"/>
          </p:nvPr>
        </p:nvSpPr>
        <p:spPr>
          <a:xfrm>
            <a:off x="510821" y="1308177"/>
            <a:ext cx="8886098" cy="1592387"/>
          </a:xfrm>
        </p:spPr>
        <p:txBody>
          <a:bodyPr/>
          <a:lstStyle/>
          <a:p>
            <a:r>
              <a:rPr lang="ja-JP" altLang="en-US" sz="3600" dirty="0" smtClean="0">
                <a:latin typeface="メイリオ" panose="020B0604030504040204" pitchFamily="50" charset="-128"/>
                <a:ea typeface="メイリオ" panose="020B0604030504040204" pitchFamily="50" charset="-128"/>
              </a:rPr>
              <a:t>ソリューション視点の課題について</a:t>
            </a:r>
            <a:r>
              <a:rPr lang="en-US" altLang="ja-JP" sz="3600" dirty="0" smtClean="0">
                <a:latin typeface="メイリオ" panose="020B0604030504040204" pitchFamily="50" charset="-128"/>
                <a:ea typeface="メイリオ" panose="020B0604030504040204" pitchFamily="50" charset="-128"/>
              </a:rPr>
              <a:t/>
            </a:r>
            <a:br>
              <a:rPr lang="en-US" altLang="ja-JP" sz="3600" dirty="0" smtClean="0">
                <a:latin typeface="メイリオ" panose="020B0604030504040204" pitchFamily="50" charset="-128"/>
                <a:ea typeface="メイリオ" panose="020B0604030504040204" pitchFamily="50" charset="-128"/>
              </a:rPr>
            </a:br>
            <a:r>
              <a:rPr lang="en-US" altLang="ja-JP" sz="3600" dirty="0">
                <a:latin typeface="メイリオ" panose="020B0604030504040204" pitchFamily="50" charset="-128"/>
                <a:ea typeface="メイリオ" panose="020B0604030504040204" pitchFamily="50" charset="-128"/>
              </a:rPr>
              <a:t/>
            </a:r>
            <a:br>
              <a:rPr lang="en-US" altLang="ja-JP" sz="3600" dirty="0">
                <a:latin typeface="メイリオ" panose="020B0604030504040204" pitchFamily="50" charset="-128"/>
                <a:ea typeface="メイリオ" panose="020B0604030504040204" pitchFamily="50" charset="-128"/>
              </a:rPr>
            </a:br>
            <a:r>
              <a:rPr lang="en-US" altLang="ja-JP" sz="2400" dirty="0" smtClean="0">
                <a:latin typeface="メイリオ" panose="020B0604030504040204" pitchFamily="50" charset="-128"/>
                <a:ea typeface="メイリオ" panose="020B0604030504040204" pitchFamily="50" charset="-128"/>
              </a:rPr>
              <a:t>【</a:t>
            </a:r>
            <a:r>
              <a:rPr lang="ja-JP" altLang="en-US" sz="2400" dirty="0" smtClean="0">
                <a:latin typeface="メイリオ" panose="020B0604030504040204" pitchFamily="50" charset="-128"/>
                <a:ea typeface="メイリオ" panose="020B0604030504040204" pitchFamily="50" charset="-128"/>
              </a:rPr>
              <a:t>ディスカッション用　インプット情報</a:t>
            </a:r>
            <a:r>
              <a:rPr lang="en-US" altLang="ja-JP" sz="2400" dirty="0" smtClean="0">
                <a:latin typeface="メイリオ" panose="020B0604030504040204" pitchFamily="50" charset="-128"/>
                <a:ea typeface="メイリオ" panose="020B0604030504040204" pitchFamily="50" charset="-128"/>
              </a:rPr>
              <a:t>】</a:t>
            </a:r>
            <a:endParaRPr lang="en-US" sz="2400" dirty="0">
              <a:latin typeface="メイリオ" panose="020B0604030504040204" pitchFamily="50" charset="-128"/>
              <a:ea typeface="メイリオ" panose="020B0604030504040204" pitchFamily="50" charset="-128"/>
            </a:endParaRPr>
          </a:p>
        </p:txBody>
      </p:sp>
      <p:sp>
        <p:nvSpPr>
          <p:cNvPr id="7" name="Subtitle 1"/>
          <p:cNvSpPr>
            <a:spLocks noGrp="1"/>
          </p:cNvSpPr>
          <p:nvPr>
            <p:ph type="body" sz="quarter" idx="17"/>
          </p:nvPr>
        </p:nvSpPr>
        <p:spPr>
          <a:xfrm>
            <a:off x="510820" y="3155208"/>
            <a:ext cx="7389595" cy="1627103"/>
          </a:xfrm>
        </p:spPr>
        <p:txBody>
          <a:bodyPr anchor="ctr"/>
          <a:lstStyle/>
          <a:p>
            <a:r>
              <a:rPr lang="en-US" sz="2000" b="1" dirty="0" smtClean="0">
                <a:latin typeface="メイリオ" panose="020B0604030504040204" pitchFamily="50" charset="-128"/>
                <a:ea typeface="メイリオ" panose="020B0604030504040204" pitchFamily="50" charset="-128"/>
              </a:rPr>
              <a:t>Yukihiro Oda</a:t>
            </a:r>
          </a:p>
          <a:p>
            <a:r>
              <a:rPr lang="en-US" sz="2000" dirty="0" smtClean="0">
                <a:latin typeface="メイリオ" panose="020B0604030504040204" pitchFamily="50" charset="-128"/>
                <a:ea typeface="メイリオ" panose="020B0604030504040204" pitchFamily="50" charset="-128"/>
              </a:rPr>
              <a:t>Director</a:t>
            </a:r>
            <a:r>
              <a:rPr lang="en-US" sz="2000" b="1" dirty="0" smtClean="0">
                <a:latin typeface="メイリオ" panose="020B0604030504040204" pitchFamily="50" charset="-128"/>
                <a:ea typeface="メイリオ" panose="020B0604030504040204" pitchFamily="50" charset="-128"/>
              </a:rPr>
              <a:t>, Solution Engineering</a:t>
            </a:r>
          </a:p>
          <a:p>
            <a:r>
              <a:rPr lang="en-US" sz="2000" b="1" dirty="0" smtClean="0">
                <a:latin typeface="メイリオ" panose="020B0604030504040204" pitchFamily="50" charset="-128"/>
                <a:ea typeface="メイリオ" panose="020B0604030504040204" pitchFamily="50" charset="-128"/>
              </a:rPr>
              <a:t>Public Sector</a:t>
            </a:r>
          </a:p>
        </p:txBody>
      </p:sp>
    </p:spTree>
    <p:extLst>
      <p:ext uri="{BB962C8B-B14F-4D97-AF65-F5344CB8AC3E}">
        <p14:creationId xmlns:p14="http://schemas.microsoft.com/office/powerpoint/2010/main" val="165400772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スライド番号プレースホルダ 12"/>
          <p:cNvSpPr txBox="1">
            <a:spLocks/>
          </p:cNvSpPr>
          <p:nvPr/>
        </p:nvSpPr>
        <p:spPr>
          <a:xfrm>
            <a:off x="0" y="6503508"/>
            <a:ext cx="501121"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7F533FCC-3EC6-46C8-9BD6-12D5A8B3D01F}" type="slidenum">
              <a:rPr kumimoji="1" lang="ja-JP" altLang="en-US" sz="1200" b="0" i="0" u="none" strike="noStrike" kern="1200" cap="none" spc="0" normalizeH="0" baseline="0" noProof="0" smtClean="0">
                <a:ln>
                  <a:noFill/>
                </a:ln>
                <a:effectLst/>
                <a:uLnTx/>
                <a:uFillTx/>
                <a:latin typeface="メイリオ" pitchFamily="50" charset="-128"/>
                <a:ea typeface="メイリオ" pitchFamily="50" charset="-128"/>
                <a:cs typeface="メイリオ" pitchFamily="50" charset="-128"/>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1" lang="ja-JP" altLang="en-US" sz="1200" b="0" i="0" u="none" strike="noStrike" kern="1200" cap="none" spc="0" normalizeH="0" baseline="0" noProof="0" dirty="0">
              <a:ln>
                <a:noFill/>
              </a:ln>
              <a:effectLst/>
              <a:uLnTx/>
              <a:uFillTx/>
              <a:latin typeface="メイリオ" pitchFamily="50" charset="-128"/>
              <a:ea typeface="メイリオ" pitchFamily="50" charset="-128"/>
              <a:cs typeface="メイリオ" pitchFamily="50" charset="-128"/>
            </a:endParaRPr>
          </a:p>
        </p:txBody>
      </p:sp>
      <p:sp>
        <p:nvSpPr>
          <p:cNvPr id="3" name="Rectangle 2"/>
          <p:cNvSpPr txBox="1">
            <a:spLocks noChangeArrowheads="1"/>
          </p:cNvSpPr>
          <p:nvPr/>
        </p:nvSpPr>
        <p:spPr>
          <a:xfrm>
            <a:off x="344904" y="86288"/>
            <a:ext cx="11604633" cy="515960"/>
          </a:xfrm>
          <a:prstGeom prst="rect">
            <a:avLst/>
          </a:prstGeom>
        </p:spPr>
        <p:txBody>
          <a:bodyPr vert="horz" lIns="121899" tIns="60949" rIns="121899" bIns="60949" rtlCol="0" anchor="ctr">
            <a:normAutofit/>
          </a:bodyPr>
          <a:lstStyle/>
          <a:p>
            <a:pPr lvl="0">
              <a:spcBef>
                <a:spcPct val="0"/>
              </a:spcBef>
              <a:defRPr/>
            </a:pPr>
            <a:r>
              <a:rPr lang="ja-JP" altLang="en-US" sz="2400" b="1" spc="-20" dirty="0" smtClean="0">
                <a:latin typeface="メイリオ" pitchFamily="50" charset="-128"/>
                <a:ea typeface="メイリオ" pitchFamily="50" charset="-128"/>
                <a:cs typeface="メイリオ" pitchFamily="50" charset="-128"/>
              </a:rPr>
              <a:t>行政サービス・システムの今後の方向性・傾向（今後</a:t>
            </a:r>
            <a:r>
              <a:rPr lang="en-US" altLang="ja-JP" sz="2400" b="1" spc="-20" dirty="0" smtClean="0">
                <a:latin typeface="メイリオ" pitchFamily="50" charset="-128"/>
                <a:ea typeface="メイリオ" pitchFamily="50" charset="-128"/>
                <a:cs typeface="メイリオ" pitchFamily="50" charset="-128"/>
              </a:rPr>
              <a:t>3</a:t>
            </a:r>
            <a:r>
              <a:rPr lang="ja-JP" altLang="en-US" sz="2400" b="1" spc="-20" dirty="0" smtClean="0">
                <a:latin typeface="メイリオ" pitchFamily="50" charset="-128"/>
                <a:ea typeface="メイリオ" pitchFamily="50" charset="-128"/>
                <a:cs typeface="メイリオ" pitchFamily="50" charset="-128"/>
              </a:rPr>
              <a:t>か年・推測）</a:t>
            </a:r>
            <a:endParaRPr lang="en-US" altLang="ja-JP" sz="2400" b="1" spc="-20" dirty="0" smtClean="0">
              <a:latin typeface="メイリオ" pitchFamily="50" charset="-128"/>
              <a:ea typeface="メイリオ" pitchFamily="50" charset="-128"/>
              <a:cs typeface="メイリオ" pitchFamily="50" charset="-128"/>
            </a:endParaRPr>
          </a:p>
        </p:txBody>
      </p:sp>
      <p:cxnSp>
        <p:nvCxnSpPr>
          <p:cNvPr id="4" name="直線コネクタ 3"/>
          <p:cNvCxnSpPr/>
          <p:nvPr/>
        </p:nvCxnSpPr>
        <p:spPr>
          <a:xfrm>
            <a:off x="347067" y="1154971"/>
            <a:ext cx="1445143" cy="0"/>
          </a:xfrm>
          <a:prstGeom prst="line">
            <a:avLst/>
          </a:prstGeom>
          <a:ln w="9525" cmpd="sng">
            <a:solidFill>
              <a:srgbClr val="0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470350" y="870336"/>
            <a:ext cx="1205427" cy="261610"/>
          </a:xfrm>
          <a:prstGeom prst="rect">
            <a:avLst/>
          </a:prstGeom>
          <a:noFill/>
        </p:spPr>
        <p:txBody>
          <a:bodyPr wrap="square" rtlCol="0">
            <a:spAutoFit/>
          </a:bodyPr>
          <a:lstStyle/>
          <a:p>
            <a:pPr algn="ctr">
              <a:spcBef>
                <a:spcPts val="300"/>
              </a:spcBef>
              <a:spcAft>
                <a:spcPts val="1000"/>
              </a:spcAft>
            </a:pPr>
            <a:r>
              <a:rPr lang="ja-JP" altLang="en-US" sz="1100" spc="-30" dirty="0" smtClean="0">
                <a:solidFill>
                  <a:srgbClr val="000000"/>
                </a:solidFill>
                <a:latin typeface="メイリオ" pitchFamily="50" charset="-128"/>
                <a:ea typeface="メイリオ" pitchFamily="50" charset="-128"/>
                <a:cs typeface="メイリオ" pitchFamily="50" charset="-128"/>
              </a:rPr>
              <a:t>ペース・レイヤ</a:t>
            </a:r>
            <a:endParaRPr lang="en-US" sz="1100" spc="-30" dirty="0" smtClean="0">
              <a:solidFill>
                <a:srgbClr val="000000"/>
              </a:solidFill>
              <a:latin typeface="メイリオ" pitchFamily="50" charset="-128"/>
              <a:ea typeface="メイリオ" pitchFamily="50" charset="-128"/>
              <a:cs typeface="メイリオ" pitchFamily="50" charset="-128"/>
            </a:endParaRPr>
          </a:p>
        </p:txBody>
      </p:sp>
      <p:cxnSp>
        <p:nvCxnSpPr>
          <p:cNvPr id="6" name="直線コネクタ 5"/>
          <p:cNvCxnSpPr/>
          <p:nvPr/>
        </p:nvCxnSpPr>
        <p:spPr>
          <a:xfrm>
            <a:off x="1965148" y="1154972"/>
            <a:ext cx="1692442" cy="0"/>
          </a:xfrm>
          <a:prstGeom prst="line">
            <a:avLst/>
          </a:prstGeom>
          <a:ln w="9525" cmpd="sng">
            <a:solidFill>
              <a:srgbClr val="0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テキスト ボックス 6"/>
          <p:cNvSpPr txBox="1"/>
          <p:nvPr/>
        </p:nvSpPr>
        <p:spPr>
          <a:xfrm>
            <a:off x="2109528" y="870337"/>
            <a:ext cx="1411705" cy="261610"/>
          </a:xfrm>
          <a:prstGeom prst="rect">
            <a:avLst/>
          </a:prstGeom>
          <a:noFill/>
        </p:spPr>
        <p:txBody>
          <a:bodyPr wrap="square" rtlCol="0">
            <a:spAutoFit/>
          </a:bodyPr>
          <a:lstStyle/>
          <a:p>
            <a:pPr algn="ctr">
              <a:spcBef>
                <a:spcPts val="300"/>
              </a:spcBef>
              <a:spcAft>
                <a:spcPts val="1000"/>
              </a:spcAft>
            </a:pPr>
            <a:r>
              <a:rPr lang="ja-JP" altLang="en-US" sz="1100" spc="-30" dirty="0" smtClean="0">
                <a:solidFill>
                  <a:srgbClr val="000000"/>
                </a:solidFill>
                <a:latin typeface="メイリオ" pitchFamily="50" charset="-128"/>
                <a:ea typeface="メイリオ" pitchFamily="50" charset="-128"/>
                <a:cs typeface="メイリオ" pitchFamily="50" charset="-128"/>
              </a:rPr>
              <a:t>定義・特徴</a:t>
            </a:r>
            <a:endParaRPr lang="en-US" sz="1100" spc="-30" dirty="0" smtClean="0">
              <a:solidFill>
                <a:srgbClr val="000000"/>
              </a:solidFill>
              <a:latin typeface="メイリオ" pitchFamily="50" charset="-128"/>
              <a:ea typeface="メイリオ" pitchFamily="50" charset="-128"/>
              <a:cs typeface="メイリオ" pitchFamily="50" charset="-128"/>
            </a:endParaRPr>
          </a:p>
        </p:txBody>
      </p:sp>
      <p:cxnSp>
        <p:nvCxnSpPr>
          <p:cNvPr id="8" name="直線コネクタ 7"/>
          <p:cNvCxnSpPr/>
          <p:nvPr/>
        </p:nvCxnSpPr>
        <p:spPr>
          <a:xfrm>
            <a:off x="3827075" y="1154971"/>
            <a:ext cx="1888858" cy="0"/>
          </a:xfrm>
          <a:prstGeom prst="line">
            <a:avLst/>
          </a:prstGeom>
          <a:ln w="9525" cmpd="sng">
            <a:solidFill>
              <a:srgbClr val="0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3979638" y="870338"/>
            <a:ext cx="1586973" cy="261610"/>
          </a:xfrm>
          <a:prstGeom prst="rect">
            <a:avLst/>
          </a:prstGeom>
          <a:noFill/>
        </p:spPr>
        <p:txBody>
          <a:bodyPr wrap="square" rtlCol="0">
            <a:spAutoFit/>
          </a:bodyPr>
          <a:lstStyle/>
          <a:p>
            <a:pPr algn="ctr">
              <a:spcBef>
                <a:spcPts val="300"/>
              </a:spcBef>
              <a:spcAft>
                <a:spcPts val="1000"/>
              </a:spcAft>
            </a:pPr>
            <a:r>
              <a:rPr lang="ja-JP" altLang="en-US" sz="1100" spc="-30" dirty="0" smtClean="0">
                <a:solidFill>
                  <a:srgbClr val="000000"/>
                </a:solidFill>
                <a:latin typeface="メイリオ" pitchFamily="50" charset="-128"/>
                <a:ea typeface="メイリオ" pitchFamily="50" charset="-128"/>
                <a:cs typeface="メイリオ" pitchFamily="50" charset="-128"/>
              </a:rPr>
              <a:t>情報システム分類概要</a:t>
            </a:r>
            <a:endParaRPr lang="en-US" sz="1100" spc="-30" dirty="0" smtClean="0">
              <a:solidFill>
                <a:srgbClr val="000000"/>
              </a:solidFill>
              <a:latin typeface="メイリオ" pitchFamily="50" charset="-128"/>
              <a:ea typeface="メイリオ" pitchFamily="50" charset="-128"/>
              <a:cs typeface="メイリオ" pitchFamily="50" charset="-128"/>
            </a:endParaRPr>
          </a:p>
        </p:txBody>
      </p:sp>
      <p:sp>
        <p:nvSpPr>
          <p:cNvPr id="10" name="テキスト ボックス 9"/>
          <p:cNvSpPr txBox="1"/>
          <p:nvPr/>
        </p:nvSpPr>
        <p:spPr>
          <a:xfrm>
            <a:off x="6160151" y="866276"/>
            <a:ext cx="882333" cy="261610"/>
          </a:xfrm>
          <a:prstGeom prst="rect">
            <a:avLst/>
          </a:prstGeom>
          <a:noFill/>
        </p:spPr>
        <p:txBody>
          <a:bodyPr wrap="square" rtlCol="0">
            <a:spAutoFit/>
          </a:bodyPr>
          <a:lstStyle/>
          <a:p>
            <a:pPr algn="ctr"/>
            <a:r>
              <a:rPr lang="ja-JP" altLang="en-US" sz="1100" spc="-30" dirty="0" smtClean="0">
                <a:solidFill>
                  <a:srgbClr val="000000"/>
                </a:solidFill>
                <a:latin typeface="メイリオ" pitchFamily="50" charset="-128"/>
                <a:ea typeface="メイリオ" pitchFamily="50" charset="-128"/>
                <a:cs typeface="メイリオ" pitchFamily="50" charset="-128"/>
              </a:rPr>
              <a:t>情報化投資</a:t>
            </a:r>
            <a:endParaRPr lang="en-US" altLang="ja-JP" sz="1100" spc="-30" dirty="0" smtClean="0">
              <a:solidFill>
                <a:srgbClr val="000000"/>
              </a:solidFill>
              <a:latin typeface="メイリオ" pitchFamily="50" charset="-128"/>
              <a:ea typeface="メイリオ" pitchFamily="50" charset="-128"/>
              <a:cs typeface="メイリオ" pitchFamily="50" charset="-128"/>
            </a:endParaRPr>
          </a:p>
        </p:txBody>
      </p:sp>
      <p:sp>
        <p:nvSpPr>
          <p:cNvPr id="11" name="テキスト ボックス 10"/>
          <p:cNvSpPr txBox="1"/>
          <p:nvPr/>
        </p:nvSpPr>
        <p:spPr>
          <a:xfrm>
            <a:off x="7692168" y="866277"/>
            <a:ext cx="1203178" cy="261610"/>
          </a:xfrm>
          <a:prstGeom prst="rect">
            <a:avLst/>
          </a:prstGeom>
          <a:noFill/>
        </p:spPr>
        <p:txBody>
          <a:bodyPr wrap="square" rtlCol="0">
            <a:spAutoFit/>
          </a:bodyPr>
          <a:lstStyle/>
          <a:p>
            <a:pPr algn="ctr"/>
            <a:r>
              <a:rPr lang="ja-JP" altLang="en-US" sz="1100" spc="-30" dirty="0" smtClean="0">
                <a:solidFill>
                  <a:srgbClr val="000000"/>
                </a:solidFill>
                <a:latin typeface="メイリオ" pitchFamily="50" charset="-128"/>
                <a:ea typeface="メイリオ" pitchFamily="50" charset="-128"/>
                <a:cs typeface="メイリオ" pitchFamily="50" charset="-128"/>
              </a:rPr>
              <a:t>導入形態</a:t>
            </a:r>
            <a:endParaRPr lang="en-US" altLang="ja-JP" sz="1100" spc="-30" dirty="0" smtClean="0">
              <a:solidFill>
                <a:srgbClr val="000000"/>
              </a:solidFill>
              <a:latin typeface="メイリオ" pitchFamily="50" charset="-128"/>
              <a:ea typeface="メイリオ" pitchFamily="50" charset="-128"/>
              <a:cs typeface="メイリオ" pitchFamily="50" charset="-128"/>
            </a:endParaRPr>
          </a:p>
        </p:txBody>
      </p:sp>
      <p:cxnSp>
        <p:nvCxnSpPr>
          <p:cNvPr id="12" name="直線コネクタ 11"/>
          <p:cNvCxnSpPr/>
          <p:nvPr/>
        </p:nvCxnSpPr>
        <p:spPr>
          <a:xfrm>
            <a:off x="7483656" y="1155576"/>
            <a:ext cx="1620000" cy="0"/>
          </a:xfrm>
          <a:prstGeom prst="line">
            <a:avLst/>
          </a:prstGeom>
          <a:ln w="9525" cmpd="sng">
            <a:solidFill>
              <a:srgbClr val="0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線コネクタ 12"/>
          <p:cNvCxnSpPr/>
          <p:nvPr/>
        </p:nvCxnSpPr>
        <p:spPr>
          <a:xfrm>
            <a:off x="320842" y="3013359"/>
            <a:ext cx="11628000" cy="0"/>
          </a:xfrm>
          <a:prstGeom prst="line">
            <a:avLst/>
          </a:prstGeom>
          <a:ln w="9525" cmpd="sng">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線コネクタ 13"/>
          <p:cNvCxnSpPr/>
          <p:nvPr/>
        </p:nvCxnSpPr>
        <p:spPr>
          <a:xfrm>
            <a:off x="336885" y="4808939"/>
            <a:ext cx="11628000" cy="0"/>
          </a:xfrm>
          <a:prstGeom prst="line">
            <a:avLst/>
          </a:prstGeom>
          <a:ln w="9525" cmpd="sng">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1804739" y="1311778"/>
            <a:ext cx="2005264" cy="707886"/>
          </a:xfrm>
          <a:prstGeom prst="rect">
            <a:avLst/>
          </a:prstGeom>
          <a:noFill/>
        </p:spPr>
        <p:txBody>
          <a:bodyPr wrap="square" rtlCol="0">
            <a:spAutoFit/>
          </a:bodyPr>
          <a:lstStyle/>
          <a:p>
            <a:pPr marL="88900" indent="-88900">
              <a:spcBef>
                <a:spcPts val="300"/>
              </a:spcBef>
              <a:spcAft>
                <a:spcPts val="1000"/>
              </a:spcAft>
              <a:buFont typeface="Arial" pitchFamily="34" charset="0"/>
              <a:buChar char="•"/>
            </a:pPr>
            <a:r>
              <a:rPr lang="ja-JP" altLang="en-US" sz="1000" spc="-30" dirty="0" smtClean="0">
                <a:solidFill>
                  <a:srgbClr val="000000"/>
                </a:solidFill>
                <a:latin typeface="メイリオ" pitchFamily="50" charset="-128"/>
                <a:ea typeface="メイリオ" pitchFamily="50" charset="-128"/>
                <a:cs typeface="メイリオ" pitchFamily="50" charset="-128"/>
              </a:rPr>
              <a:t>新たな政策や行政の課題・問題に応じて新規に構築し、頻繁に機能改良を必要とするアプリケーション</a:t>
            </a:r>
            <a:endParaRPr lang="en-US" sz="1000" spc="-30" dirty="0" smtClean="0">
              <a:solidFill>
                <a:srgbClr val="000000"/>
              </a:solidFill>
              <a:latin typeface="メイリオ" pitchFamily="50" charset="-128"/>
              <a:ea typeface="メイリオ" pitchFamily="50" charset="-128"/>
              <a:cs typeface="メイリオ" pitchFamily="50" charset="-128"/>
            </a:endParaRPr>
          </a:p>
        </p:txBody>
      </p:sp>
      <p:sp>
        <p:nvSpPr>
          <p:cNvPr id="16" name="テキスト ボックス 15"/>
          <p:cNvSpPr txBox="1"/>
          <p:nvPr/>
        </p:nvSpPr>
        <p:spPr>
          <a:xfrm>
            <a:off x="1828803" y="2169577"/>
            <a:ext cx="2005264" cy="861774"/>
          </a:xfrm>
          <a:prstGeom prst="rect">
            <a:avLst/>
          </a:prstGeom>
          <a:noFill/>
        </p:spPr>
        <p:txBody>
          <a:bodyPr wrap="square" rtlCol="0">
            <a:spAutoFit/>
          </a:bodyPr>
          <a:lstStyle/>
          <a:p>
            <a:pPr marL="88900" indent="-88900">
              <a:buFont typeface="Arial" pitchFamily="34" charset="0"/>
              <a:buChar char="•"/>
            </a:pPr>
            <a:r>
              <a:rPr lang="ja-JP" altLang="en-US" sz="1000" u="sng" spc="-30" dirty="0" smtClean="0">
                <a:solidFill>
                  <a:srgbClr val="C00000"/>
                </a:solidFill>
                <a:latin typeface="メイリオ" pitchFamily="50" charset="-128"/>
                <a:ea typeface="メイリオ" pitchFamily="50" charset="-128"/>
                <a:cs typeface="メイリオ" pitchFamily="50" charset="-128"/>
              </a:rPr>
              <a:t>モバイルを活用した市民サービスアプリケーション</a:t>
            </a:r>
            <a:endParaRPr lang="en-US" altLang="ja-JP" sz="1000" u="sng" spc="-30" dirty="0" smtClean="0">
              <a:solidFill>
                <a:srgbClr val="C00000"/>
              </a:solidFill>
              <a:latin typeface="メイリオ" pitchFamily="50" charset="-128"/>
              <a:ea typeface="メイリオ" pitchFamily="50" charset="-128"/>
              <a:cs typeface="メイリオ" pitchFamily="50" charset="-128"/>
            </a:endParaRPr>
          </a:p>
          <a:p>
            <a:pPr marL="88900" indent="-88900">
              <a:buFont typeface="Arial" pitchFamily="34" charset="0"/>
              <a:buChar char="•"/>
            </a:pPr>
            <a:r>
              <a:rPr lang="ja-JP" altLang="en-US" sz="1000" u="sng" spc="-30" dirty="0" smtClean="0">
                <a:solidFill>
                  <a:srgbClr val="C00000"/>
                </a:solidFill>
                <a:latin typeface="メイリオ" pitchFamily="50" charset="-128"/>
                <a:ea typeface="メイリオ" pitchFamily="50" charset="-128"/>
                <a:cs typeface="メイリオ" pitchFamily="50" charset="-128"/>
              </a:rPr>
              <a:t>スマートシティ</a:t>
            </a:r>
            <a:endParaRPr lang="en-US" altLang="ja-JP" sz="1000" u="sng" spc="-30" dirty="0" smtClean="0">
              <a:solidFill>
                <a:srgbClr val="C00000"/>
              </a:solidFill>
              <a:latin typeface="メイリオ" pitchFamily="50" charset="-128"/>
              <a:ea typeface="メイリオ" pitchFamily="50" charset="-128"/>
              <a:cs typeface="メイリオ" pitchFamily="50" charset="-128"/>
            </a:endParaRPr>
          </a:p>
          <a:p>
            <a:pPr marL="88900" indent="-88900">
              <a:buFont typeface="Arial" pitchFamily="34" charset="0"/>
              <a:buChar char="•"/>
            </a:pPr>
            <a:r>
              <a:rPr lang="ja-JP" altLang="en-US" sz="1000" u="sng" spc="-30" dirty="0" smtClean="0">
                <a:solidFill>
                  <a:srgbClr val="C00000"/>
                </a:solidFill>
                <a:latin typeface="メイリオ" pitchFamily="50" charset="-128"/>
                <a:ea typeface="メイリオ" pitchFamily="50" charset="-128"/>
                <a:cs typeface="メイリオ" pitchFamily="50" charset="-128"/>
              </a:rPr>
              <a:t>新技術（</a:t>
            </a:r>
            <a:r>
              <a:rPr lang="en-US" altLang="ja-JP" sz="1000" u="sng" spc="-30" dirty="0" smtClean="0">
                <a:solidFill>
                  <a:srgbClr val="C00000"/>
                </a:solidFill>
                <a:latin typeface="メイリオ" pitchFamily="50" charset="-128"/>
                <a:ea typeface="メイリオ" pitchFamily="50" charset="-128"/>
                <a:cs typeface="メイリオ" pitchFamily="50" charset="-128"/>
              </a:rPr>
              <a:t>AI</a:t>
            </a:r>
            <a:r>
              <a:rPr lang="ja-JP" altLang="en-US" sz="1000" u="sng" spc="-30" dirty="0" smtClean="0">
                <a:solidFill>
                  <a:srgbClr val="C00000"/>
                </a:solidFill>
                <a:latin typeface="メイリオ" pitchFamily="50" charset="-128"/>
                <a:ea typeface="メイリオ" pitchFamily="50" charset="-128"/>
                <a:cs typeface="メイリオ" pitchFamily="50" charset="-128"/>
              </a:rPr>
              <a:t>等）を活用したアプリケーション　等</a:t>
            </a:r>
            <a:endParaRPr lang="en-US" altLang="ja-JP" sz="1000" u="sng" spc="-30" dirty="0" smtClean="0">
              <a:solidFill>
                <a:srgbClr val="C00000"/>
              </a:solidFill>
              <a:latin typeface="メイリオ" pitchFamily="50" charset="-128"/>
              <a:ea typeface="メイリオ" pitchFamily="50" charset="-128"/>
              <a:cs typeface="メイリオ" pitchFamily="50" charset="-128"/>
            </a:endParaRPr>
          </a:p>
        </p:txBody>
      </p:sp>
      <p:sp>
        <p:nvSpPr>
          <p:cNvPr id="17" name="二等辺三角形 16"/>
          <p:cNvSpPr/>
          <p:nvPr/>
        </p:nvSpPr>
        <p:spPr>
          <a:xfrm flipV="1">
            <a:off x="2310065" y="2000363"/>
            <a:ext cx="1060704" cy="122215"/>
          </a:xfrm>
          <a:prstGeom prst="triangle">
            <a:avLst/>
          </a:prstGeom>
          <a:solidFill>
            <a:srgbClr val="FFCCFF"/>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sp>
        <p:nvSpPr>
          <p:cNvPr id="18" name="テキスト ボックス 17"/>
          <p:cNvSpPr txBox="1"/>
          <p:nvPr/>
        </p:nvSpPr>
        <p:spPr>
          <a:xfrm>
            <a:off x="1804740" y="4874735"/>
            <a:ext cx="2005264" cy="553998"/>
          </a:xfrm>
          <a:prstGeom prst="rect">
            <a:avLst/>
          </a:prstGeom>
          <a:noFill/>
        </p:spPr>
        <p:txBody>
          <a:bodyPr wrap="square" rtlCol="0">
            <a:spAutoFit/>
          </a:bodyPr>
          <a:lstStyle/>
          <a:p>
            <a:pPr marL="88900" indent="-88900">
              <a:spcBef>
                <a:spcPts val="300"/>
              </a:spcBef>
              <a:spcAft>
                <a:spcPts val="1000"/>
              </a:spcAft>
              <a:buFont typeface="Arial" pitchFamily="34" charset="0"/>
              <a:buChar char="•"/>
            </a:pPr>
            <a:r>
              <a:rPr lang="ja-JP" altLang="en-US" sz="1000" spc="-30" dirty="0" smtClean="0">
                <a:solidFill>
                  <a:srgbClr val="000000"/>
                </a:solidFill>
                <a:latin typeface="メイリオ" pitchFamily="50" charset="-128"/>
                <a:ea typeface="メイリオ" pitchFamily="50" charset="-128"/>
                <a:cs typeface="メイリオ" pitchFamily="50" charset="-128"/>
              </a:rPr>
              <a:t>庁内の基幹系業務・内部事務や住民のマスターデータを管理するアプリケーション</a:t>
            </a:r>
            <a:endParaRPr lang="en-US" sz="1000" spc="-30" dirty="0" smtClean="0">
              <a:solidFill>
                <a:srgbClr val="000000"/>
              </a:solidFill>
              <a:latin typeface="メイリオ" pitchFamily="50" charset="-128"/>
              <a:ea typeface="メイリオ" pitchFamily="50" charset="-128"/>
              <a:cs typeface="メイリオ" pitchFamily="50" charset="-128"/>
            </a:endParaRPr>
          </a:p>
        </p:txBody>
      </p:sp>
      <p:sp>
        <p:nvSpPr>
          <p:cNvPr id="19" name="テキスト ボックス 18"/>
          <p:cNvSpPr txBox="1"/>
          <p:nvPr/>
        </p:nvSpPr>
        <p:spPr>
          <a:xfrm>
            <a:off x="1804741" y="5833633"/>
            <a:ext cx="2005264" cy="553998"/>
          </a:xfrm>
          <a:prstGeom prst="rect">
            <a:avLst/>
          </a:prstGeom>
          <a:noFill/>
        </p:spPr>
        <p:txBody>
          <a:bodyPr wrap="square" rtlCol="0">
            <a:spAutoFit/>
          </a:bodyPr>
          <a:lstStyle/>
          <a:p>
            <a:pPr marL="88900" indent="-88900">
              <a:buFont typeface="Arial" pitchFamily="34" charset="0"/>
              <a:buChar char="•"/>
            </a:pPr>
            <a:r>
              <a:rPr lang="ja-JP" altLang="en-US" sz="1000" u="sng" spc="-30" dirty="0" smtClean="0">
                <a:solidFill>
                  <a:srgbClr val="C00000"/>
                </a:solidFill>
                <a:latin typeface="メイリオ" pitchFamily="50" charset="-128"/>
                <a:ea typeface="メイリオ" pitchFamily="50" charset="-128"/>
                <a:cs typeface="メイリオ" pitchFamily="50" charset="-128"/>
              </a:rPr>
              <a:t>基幹業務システム</a:t>
            </a:r>
            <a:endParaRPr lang="en-US" altLang="ja-JP" sz="1000" u="sng" spc="-30" dirty="0" smtClean="0">
              <a:solidFill>
                <a:srgbClr val="C00000"/>
              </a:solidFill>
              <a:latin typeface="メイリオ" pitchFamily="50" charset="-128"/>
              <a:ea typeface="メイリオ" pitchFamily="50" charset="-128"/>
              <a:cs typeface="メイリオ" pitchFamily="50" charset="-128"/>
            </a:endParaRPr>
          </a:p>
          <a:p>
            <a:pPr marL="88900" indent="-88900">
              <a:buFont typeface="Arial" pitchFamily="34" charset="0"/>
              <a:buChar char="•"/>
            </a:pPr>
            <a:r>
              <a:rPr lang="ja-JP" altLang="en-US" sz="1000" u="sng" spc="-30" dirty="0" smtClean="0">
                <a:solidFill>
                  <a:srgbClr val="C00000"/>
                </a:solidFill>
                <a:latin typeface="メイリオ" pitchFamily="50" charset="-128"/>
                <a:ea typeface="メイリオ" pitchFamily="50" charset="-128"/>
                <a:cs typeface="メイリオ" pitchFamily="50" charset="-128"/>
              </a:rPr>
              <a:t>内部事務業務システム</a:t>
            </a:r>
            <a:endParaRPr lang="en-US" altLang="ja-JP" sz="1000" u="sng" spc="-30" dirty="0" smtClean="0">
              <a:solidFill>
                <a:srgbClr val="C00000"/>
              </a:solidFill>
              <a:latin typeface="メイリオ" pitchFamily="50" charset="-128"/>
              <a:ea typeface="メイリオ" pitchFamily="50" charset="-128"/>
              <a:cs typeface="メイリオ" pitchFamily="50" charset="-128"/>
            </a:endParaRPr>
          </a:p>
          <a:p>
            <a:pPr marL="88900" indent="-88900">
              <a:buFont typeface="Arial" pitchFamily="34" charset="0"/>
              <a:buChar char="•"/>
            </a:pPr>
            <a:r>
              <a:rPr lang="ja-JP" altLang="en-US" sz="1000" u="sng" spc="-30" dirty="0" smtClean="0">
                <a:solidFill>
                  <a:srgbClr val="C00000"/>
                </a:solidFill>
                <a:latin typeface="メイリオ" pitchFamily="50" charset="-128"/>
                <a:ea typeface="メイリオ" pitchFamily="50" charset="-128"/>
                <a:cs typeface="メイリオ" pitchFamily="50" charset="-128"/>
              </a:rPr>
              <a:t>マイナンバー関連システム　等</a:t>
            </a:r>
            <a:endParaRPr lang="en-US" sz="1000" u="sng" spc="-30" dirty="0" smtClean="0">
              <a:solidFill>
                <a:srgbClr val="C00000"/>
              </a:solidFill>
              <a:latin typeface="メイリオ" pitchFamily="50" charset="-128"/>
              <a:ea typeface="メイリオ" pitchFamily="50" charset="-128"/>
              <a:cs typeface="メイリオ" pitchFamily="50" charset="-128"/>
            </a:endParaRPr>
          </a:p>
        </p:txBody>
      </p:sp>
      <p:sp>
        <p:nvSpPr>
          <p:cNvPr id="20" name="正方形/長方形 19"/>
          <p:cNvSpPr/>
          <p:nvPr/>
        </p:nvSpPr>
        <p:spPr>
          <a:xfrm>
            <a:off x="326521" y="1292973"/>
            <a:ext cx="1486238" cy="1662797"/>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ja-JP" sz="1200" kern="0" dirty="0" smtClean="0">
                <a:solidFill>
                  <a:schemeClr val="bg1"/>
                </a:solidFill>
                <a:latin typeface="メイリオ" pitchFamily="50" charset="-128"/>
                <a:ea typeface="メイリオ" pitchFamily="50" charset="-128"/>
                <a:cs typeface="メイリオ" pitchFamily="50" charset="-128"/>
                <a:sym typeface="VAG Rounded Std Light"/>
              </a:rPr>
              <a:t>System of Innovation</a:t>
            </a:r>
          </a:p>
          <a:p>
            <a:pPr algn="ctr"/>
            <a:endParaRPr lang="en-US" altLang="ja-JP" sz="1200" kern="0" dirty="0" smtClean="0">
              <a:solidFill>
                <a:schemeClr val="bg1"/>
              </a:solidFill>
              <a:latin typeface="メイリオ" pitchFamily="50" charset="-128"/>
              <a:ea typeface="メイリオ" pitchFamily="50" charset="-128"/>
              <a:cs typeface="メイリオ" pitchFamily="50" charset="-128"/>
              <a:sym typeface="VAG Rounded Std Light"/>
            </a:endParaRPr>
          </a:p>
          <a:p>
            <a:pPr algn="ctr"/>
            <a:r>
              <a:rPr lang="ja-JP" altLang="en-US" sz="1200" kern="0" dirty="0" smtClean="0">
                <a:solidFill>
                  <a:schemeClr val="bg1"/>
                </a:solidFill>
                <a:latin typeface="メイリオ" pitchFamily="50" charset="-128"/>
                <a:ea typeface="メイリオ" pitchFamily="50" charset="-128"/>
                <a:cs typeface="メイリオ" pitchFamily="50" charset="-128"/>
                <a:sym typeface="VAG Rounded Std Light"/>
              </a:rPr>
              <a:t>「革新」</a:t>
            </a:r>
            <a:endParaRPr lang="en-US" altLang="ja-JP" sz="1200" kern="0" dirty="0" smtClean="0">
              <a:solidFill>
                <a:schemeClr val="bg1"/>
              </a:solidFill>
              <a:latin typeface="メイリオ" pitchFamily="50" charset="-128"/>
              <a:ea typeface="メイリオ" pitchFamily="50" charset="-128"/>
              <a:cs typeface="メイリオ" pitchFamily="50" charset="-128"/>
              <a:sym typeface="VAG Rounded Std Light"/>
            </a:endParaRPr>
          </a:p>
        </p:txBody>
      </p:sp>
      <p:sp>
        <p:nvSpPr>
          <p:cNvPr id="21" name="正方形/長方形 20"/>
          <p:cNvSpPr/>
          <p:nvPr/>
        </p:nvSpPr>
        <p:spPr>
          <a:xfrm>
            <a:off x="319672" y="3068955"/>
            <a:ext cx="1486238" cy="1662797"/>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defTabSz="346702">
              <a:lnSpc>
                <a:spcPct val="110000"/>
              </a:lnSpc>
              <a:spcBef>
                <a:spcPts val="504"/>
              </a:spcBef>
              <a:defRPr/>
            </a:pPr>
            <a:r>
              <a:rPr lang="en-US" altLang="ja-JP" sz="1200" kern="0" dirty="0" smtClean="0">
                <a:solidFill>
                  <a:schemeClr val="bg1"/>
                </a:solidFill>
                <a:latin typeface="メイリオ" pitchFamily="50" charset="-128"/>
                <a:ea typeface="メイリオ" pitchFamily="50" charset="-128"/>
                <a:cs typeface="メイリオ" pitchFamily="50" charset="-128"/>
                <a:sym typeface="VAG Rounded Std Light"/>
              </a:rPr>
              <a:t>System of Differentiation</a:t>
            </a:r>
          </a:p>
          <a:p>
            <a:pPr algn="ctr" defTabSz="346702">
              <a:lnSpc>
                <a:spcPct val="110000"/>
              </a:lnSpc>
              <a:spcBef>
                <a:spcPts val="504"/>
              </a:spcBef>
              <a:defRPr/>
            </a:pPr>
            <a:r>
              <a:rPr lang="ja-JP" altLang="en-US" sz="1200" kern="0" dirty="0" smtClean="0">
                <a:solidFill>
                  <a:schemeClr val="bg1"/>
                </a:solidFill>
                <a:latin typeface="メイリオ" pitchFamily="50" charset="-128"/>
                <a:ea typeface="メイリオ" pitchFamily="50" charset="-128"/>
                <a:cs typeface="メイリオ" pitchFamily="50" charset="-128"/>
                <a:sym typeface="VAG Rounded Std Light"/>
              </a:rPr>
              <a:t>「差別化」</a:t>
            </a:r>
            <a:endParaRPr lang="en-US" altLang="ja-JP" sz="1200" kern="0" dirty="0" smtClean="0">
              <a:solidFill>
                <a:schemeClr val="bg1"/>
              </a:solidFill>
              <a:latin typeface="メイリオ" pitchFamily="50" charset="-128"/>
              <a:ea typeface="メイリオ" pitchFamily="50" charset="-128"/>
              <a:cs typeface="メイリオ" pitchFamily="50" charset="-128"/>
              <a:sym typeface="VAG Rounded Std Light"/>
            </a:endParaRPr>
          </a:p>
        </p:txBody>
      </p:sp>
      <p:sp>
        <p:nvSpPr>
          <p:cNvPr id="22" name="正方形/長方形 21"/>
          <p:cNvSpPr/>
          <p:nvPr/>
        </p:nvSpPr>
        <p:spPr>
          <a:xfrm>
            <a:off x="312823" y="4857130"/>
            <a:ext cx="1486238" cy="1662797"/>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defTabSz="346702">
              <a:lnSpc>
                <a:spcPct val="110000"/>
              </a:lnSpc>
              <a:spcBef>
                <a:spcPts val="504"/>
              </a:spcBef>
              <a:defRPr/>
            </a:pPr>
            <a:r>
              <a:rPr lang="en-US" altLang="ja-JP" sz="1200" kern="0" dirty="0" smtClean="0">
                <a:solidFill>
                  <a:schemeClr val="bg1"/>
                </a:solidFill>
                <a:latin typeface="メイリオ" pitchFamily="50" charset="-128"/>
                <a:ea typeface="メイリオ" pitchFamily="50" charset="-128"/>
                <a:cs typeface="メイリオ" pitchFamily="50" charset="-128"/>
                <a:sym typeface="VAG Rounded Std Light"/>
              </a:rPr>
              <a:t>System of Record</a:t>
            </a:r>
          </a:p>
          <a:p>
            <a:pPr algn="ctr" defTabSz="346702">
              <a:lnSpc>
                <a:spcPct val="110000"/>
              </a:lnSpc>
              <a:spcBef>
                <a:spcPts val="504"/>
              </a:spcBef>
              <a:defRPr/>
            </a:pPr>
            <a:r>
              <a:rPr lang="ja-JP" altLang="en-US" sz="1200" kern="0" dirty="0" smtClean="0">
                <a:solidFill>
                  <a:schemeClr val="bg1"/>
                </a:solidFill>
                <a:latin typeface="メイリオ" pitchFamily="50" charset="-128"/>
                <a:ea typeface="メイリオ" pitchFamily="50" charset="-128"/>
                <a:cs typeface="メイリオ" pitchFamily="50" charset="-128"/>
                <a:sym typeface="VAG Rounded Std Light"/>
              </a:rPr>
              <a:t>「記録」</a:t>
            </a:r>
            <a:endParaRPr lang="en-US" altLang="ja-JP" sz="1200" kern="0" dirty="0" smtClean="0">
              <a:solidFill>
                <a:schemeClr val="bg1"/>
              </a:solidFill>
              <a:latin typeface="メイリオ" pitchFamily="50" charset="-128"/>
              <a:ea typeface="メイリオ" pitchFamily="50" charset="-128"/>
              <a:cs typeface="メイリオ" pitchFamily="50" charset="-128"/>
              <a:sym typeface="VAG Rounded Std Light"/>
            </a:endParaRPr>
          </a:p>
        </p:txBody>
      </p:sp>
      <p:sp>
        <p:nvSpPr>
          <p:cNvPr id="23" name="角丸四角形 22"/>
          <p:cNvSpPr/>
          <p:nvPr/>
        </p:nvSpPr>
        <p:spPr>
          <a:xfrm>
            <a:off x="3814583" y="1303755"/>
            <a:ext cx="1952554" cy="1662423"/>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sp>
        <p:nvSpPr>
          <p:cNvPr id="24" name="角丸四角形 23"/>
          <p:cNvSpPr/>
          <p:nvPr/>
        </p:nvSpPr>
        <p:spPr>
          <a:xfrm>
            <a:off x="3810011" y="3088555"/>
            <a:ext cx="1952554" cy="1662423"/>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sp>
        <p:nvSpPr>
          <p:cNvPr id="25" name="角丸四角形 24"/>
          <p:cNvSpPr/>
          <p:nvPr/>
        </p:nvSpPr>
        <p:spPr>
          <a:xfrm>
            <a:off x="3810012" y="4874734"/>
            <a:ext cx="1952554" cy="1662423"/>
          </a:xfrm>
          <a:prstGeom prst="round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sp>
        <p:nvSpPr>
          <p:cNvPr id="26" name="二等辺三角形 25"/>
          <p:cNvSpPr/>
          <p:nvPr/>
        </p:nvSpPr>
        <p:spPr>
          <a:xfrm flipV="1">
            <a:off x="2302045" y="3812433"/>
            <a:ext cx="1060704" cy="122215"/>
          </a:xfrm>
          <a:prstGeom prst="triangle">
            <a:avLst/>
          </a:prstGeom>
          <a:solidFill>
            <a:srgbClr val="FFCCFF"/>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sp>
        <p:nvSpPr>
          <p:cNvPr id="27" name="二等辺三角形 26"/>
          <p:cNvSpPr/>
          <p:nvPr/>
        </p:nvSpPr>
        <p:spPr>
          <a:xfrm flipV="1">
            <a:off x="2310066" y="5608012"/>
            <a:ext cx="1060704" cy="122215"/>
          </a:xfrm>
          <a:prstGeom prst="triangle">
            <a:avLst/>
          </a:prstGeom>
          <a:solidFill>
            <a:srgbClr val="FFCCFF"/>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sp>
        <p:nvSpPr>
          <p:cNvPr id="28" name="テキスト ボックス 27"/>
          <p:cNvSpPr txBox="1"/>
          <p:nvPr/>
        </p:nvSpPr>
        <p:spPr>
          <a:xfrm>
            <a:off x="4195012" y="4940565"/>
            <a:ext cx="1171073" cy="276999"/>
          </a:xfrm>
          <a:prstGeom prst="rect">
            <a:avLst/>
          </a:prstGeom>
          <a:noFill/>
        </p:spPr>
        <p:txBody>
          <a:bodyPr wrap="square" rtlCol="0">
            <a:spAutoFit/>
          </a:bodyPr>
          <a:lstStyle/>
          <a:p>
            <a:pPr algn="ctr">
              <a:spcBef>
                <a:spcPts val="300"/>
              </a:spcBef>
              <a:spcAft>
                <a:spcPts val="1000"/>
              </a:spcAft>
            </a:pPr>
            <a:r>
              <a:rPr lang="ja-JP" altLang="en-US" sz="1200" spc="-30" dirty="0" smtClean="0">
                <a:latin typeface="メイリオ" pitchFamily="50" charset="-128"/>
                <a:ea typeface="メイリオ" pitchFamily="50" charset="-128"/>
                <a:cs typeface="メイリオ" pitchFamily="50" charset="-128"/>
              </a:rPr>
              <a:t>記録システム</a:t>
            </a:r>
            <a:endParaRPr lang="en-US" sz="1200" spc="-30" dirty="0" smtClean="0">
              <a:latin typeface="メイリオ" pitchFamily="50" charset="-128"/>
              <a:ea typeface="メイリオ" pitchFamily="50" charset="-128"/>
              <a:cs typeface="メイリオ" pitchFamily="50" charset="-128"/>
            </a:endParaRPr>
          </a:p>
        </p:txBody>
      </p:sp>
      <p:sp>
        <p:nvSpPr>
          <p:cNvPr id="29" name="テキスト ボックス 28"/>
          <p:cNvSpPr txBox="1"/>
          <p:nvPr/>
        </p:nvSpPr>
        <p:spPr>
          <a:xfrm>
            <a:off x="4114803" y="3097982"/>
            <a:ext cx="1323472" cy="276999"/>
          </a:xfrm>
          <a:prstGeom prst="rect">
            <a:avLst/>
          </a:prstGeom>
          <a:noFill/>
        </p:spPr>
        <p:txBody>
          <a:bodyPr wrap="square" rtlCol="0">
            <a:spAutoFit/>
          </a:bodyPr>
          <a:lstStyle/>
          <a:p>
            <a:pPr algn="ctr">
              <a:spcBef>
                <a:spcPts val="300"/>
              </a:spcBef>
              <a:spcAft>
                <a:spcPts val="1000"/>
              </a:spcAft>
            </a:pPr>
            <a:r>
              <a:rPr lang="ja-JP" altLang="en-US" sz="1200" spc="-30" dirty="0" smtClean="0">
                <a:latin typeface="メイリオ" pitchFamily="50" charset="-128"/>
                <a:ea typeface="メイリオ" pitchFamily="50" charset="-128"/>
                <a:cs typeface="メイリオ" pitchFamily="50" charset="-128"/>
              </a:rPr>
              <a:t>差別化システム</a:t>
            </a:r>
            <a:endParaRPr lang="en-US" sz="1200" spc="-30" dirty="0" smtClean="0">
              <a:latin typeface="メイリオ" pitchFamily="50" charset="-128"/>
              <a:ea typeface="メイリオ" pitchFamily="50" charset="-128"/>
              <a:cs typeface="メイリオ" pitchFamily="50" charset="-128"/>
            </a:endParaRPr>
          </a:p>
        </p:txBody>
      </p:sp>
      <p:sp>
        <p:nvSpPr>
          <p:cNvPr id="30" name="テキスト ボックス 29"/>
          <p:cNvSpPr txBox="1"/>
          <p:nvPr/>
        </p:nvSpPr>
        <p:spPr>
          <a:xfrm>
            <a:off x="4114804" y="1330607"/>
            <a:ext cx="1323472" cy="324655"/>
          </a:xfrm>
          <a:prstGeom prst="rect">
            <a:avLst/>
          </a:prstGeom>
          <a:noFill/>
        </p:spPr>
        <p:txBody>
          <a:bodyPr wrap="square" rtlCol="0">
            <a:spAutoFit/>
          </a:bodyPr>
          <a:lstStyle/>
          <a:p>
            <a:pPr algn="ctr">
              <a:spcBef>
                <a:spcPts val="300"/>
              </a:spcBef>
              <a:spcAft>
                <a:spcPts val="1000"/>
              </a:spcAft>
            </a:pPr>
            <a:r>
              <a:rPr lang="ja-JP" altLang="en-US" sz="1200" spc="-30" dirty="0" smtClean="0">
                <a:latin typeface="メイリオ" pitchFamily="50" charset="-128"/>
                <a:ea typeface="メイリオ" pitchFamily="50" charset="-128"/>
                <a:cs typeface="メイリオ" pitchFamily="50" charset="-128"/>
              </a:rPr>
              <a:t>革新システム</a:t>
            </a:r>
            <a:endParaRPr lang="en-US" sz="1200" spc="-30" dirty="0" smtClean="0">
              <a:latin typeface="メイリオ" pitchFamily="50" charset="-128"/>
              <a:ea typeface="メイリオ" pitchFamily="50" charset="-128"/>
              <a:cs typeface="メイリオ" pitchFamily="50" charset="-128"/>
            </a:endParaRPr>
          </a:p>
        </p:txBody>
      </p:sp>
      <p:sp>
        <p:nvSpPr>
          <p:cNvPr id="31" name="角丸四角形 30"/>
          <p:cNvSpPr/>
          <p:nvPr/>
        </p:nvSpPr>
        <p:spPr>
          <a:xfrm>
            <a:off x="3885498" y="1752347"/>
            <a:ext cx="870272" cy="1007452"/>
          </a:xfrm>
          <a:prstGeom prst="roundRect">
            <a:avLst/>
          </a:prstGeom>
          <a:solidFill>
            <a:srgbClr val="66FFFF"/>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72000" rIns="72000" rtlCol="0" anchor="ctr"/>
          <a:lstStyle/>
          <a:p>
            <a:pPr marL="0" marR="0" indent="0" algn="ctr" defTabSz="914400" eaLnBrk="1" fontAlgn="auto" latinLnBrk="0" hangingPunct="1">
              <a:lnSpc>
                <a:spcPct val="100000"/>
              </a:lnSpc>
              <a:spcBef>
                <a:spcPts val="0"/>
              </a:spcBef>
              <a:spcAft>
                <a:spcPts val="0"/>
              </a:spcAft>
              <a:buClrTx/>
              <a:buSzTx/>
              <a:buFontTx/>
              <a:buNone/>
              <a:tabLst/>
            </a:pPr>
            <a:r>
              <a:rPr lang="ja-JP" altLang="en-US" sz="1000" b="1" kern="0" dirty="0" smtClean="0">
                <a:solidFill>
                  <a:srgbClr val="000000"/>
                </a:solidFill>
                <a:latin typeface="メイリオ" pitchFamily="50" charset="-128"/>
                <a:ea typeface="メイリオ" pitchFamily="50" charset="-128"/>
                <a:cs typeface="メイリオ" pitchFamily="50" charset="-128"/>
              </a:rPr>
              <a:t>モバイル</a:t>
            </a:r>
            <a:endParaRPr lang="en-US" altLang="ja-JP" sz="1000" b="1" kern="0" dirty="0" smtClean="0">
              <a:solidFill>
                <a:srgbClr val="000000"/>
              </a:solidFill>
              <a:latin typeface="メイリオ" pitchFamily="50" charset="-128"/>
              <a:ea typeface="メイリオ" pitchFamily="50" charset="-128"/>
              <a:cs typeface="メイリオ" pitchFamily="50" charset="-128"/>
            </a:endParaRPr>
          </a:p>
          <a:p>
            <a:pPr marL="0" marR="0" indent="0" algn="ctr" defTabSz="914400" eaLnBrk="1" fontAlgn="auto" latinLnBrk="0" hangingPunct="1">
              <a:lnSpc>
                <a:spcPct val="100000"/>
              </a:lnSpc>
              <a:spcBef>
                <a:spcPts val="0"/>
              </a:spcBef>
              <a:spcAft>
                <a:spcPts val="0"/>
              </a:spcAft>
              <a:buClrTx/>
              <a:buSzTx/>
              <a:buFontTx/>
              <a:buNone/>
              <a:tabLst/>
            </a:pPr>
            <a:r>
              <a:rPr kumimoji="0" lang="ja-JP" altLang="en-US" sz="1000" b="1" i="0" u="none" strike="noStrike" kern="0" cap="none" spc="0" normalizeH="0" baseline="0" noProof="0" dirty="0" smtClean="0">
                <a:ln>
                  <a:noFill/>
                </a:ln>
                <a:solidFill>
                  <a:srgbClr val="000000"/>
                </a:solidFill>
                <a:effectLst/>
                <a:uLnTx/>
                <a:uFillTx/>
                <a:latin typeface="メイリオ" pitchFamily="50" charset="-128"/>
                <a:ea typeface="メイリオ" pitchFamily="50" charset="-128"/>
                <a:cs typeface="メイリオ" pitchFamily="50" charset="-128"/>
              </a:rPr>
              <a:t>対応</a:t>
            </a:r>
            <a:endParaRPr kumimoji="0" lang="en-US" sz="1000" b="1" i="0" u="none" strike="noStrike" kern="0" cap="none" spc="0" normalizeH="0" baseline="0" noProof="0" dirty="0">
              <a:ln>
                <a:noFill/>
              </a:ln>
              <a:solidFill>
                <a:srgbClr val="000000"/>
              </a:solidFill>
              <a:effectLst/>
              <a:uLnTx/>
              <a:uFillTx/>
              <a:latin typeface="メイリオ" pitchFamily="50" charset="-128"/>
              <a:ea typeface="メイリオ" pitchFamily="50" charset="-128"/>
              <a:cs typeface="メイリオ" pitchFamily="50" charset="-128"/>
            </a:endParaRPr>
          </a:p>
        </p:txBody>
      </p:sp>
      <p:sp>
        <p:nvSpPr>
          <p:cNvPr id="32" name="角丸四角形 31"/>
          <p:cNvSpPr/>
          <p:nvPr/>
        </p:nvSpPr>
        <p:spPr>
          <a:xfrm>
            <a:off x="4821453" y="1744225"/>
            <a:ext cx="870272" cy="1007452"/>
          </a:xfrm>
          <a:prstGeom prst="roundRect">
            <a:avLst/>
          </a:prstGeom>
          <a:solidFill>
            <a:srgbClr val="66FFFF"/>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0" rIns="0"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ja-JP" altLang="en-US" sz="1000" b="1" i="0" u="none" strike="noStrike" kern="0" cap="none" spc="0" normalizeH="0" baseline="0" noProof="0" dirty="0" smtClean="0">
                <a:ln>
                  <a:noFill/>
                </a:ln>
                <a:solidFill>
                  <a:srgbClr val="000000"/>
                </a:solidFill>
                <a:effectLst/>
                <a:uLnTx/>
                <a:uFillTx/>
                <a:latin typeface="メイリオ" pitchFamily="50" charset="-128"/>
                <a:ea typeface="メイリオ" pitchFamily="50" charset="-128"/>
                <a:cs typeface="メイリオ" pitchFamily="50" charset="-128"/>
              </a:rPr>
              <a:t>新技術対応</a:t>
            </a:r>
            <a:endParaRPr kumimoji="0" lang="en-US" altLang="ja-JP" sz="1000" b="1" i="0" u="none" strike="noStrike" kern="0" cap="none" spc="0" normalizeH="0" baseline="0" noProof="0" dirty="0" smtClean="0">
              <a:ln>
                <a:noFill/>
              </a:ln>
              <a:solidFill>
                <a:srgbClr val="000000"/>
              </a:solidFill>
              <a:effectLst/>
              <a:uLnTx/>
              <a:uFillTx/>
              <a:latin typeface="メイリオ" pitchFamily="50" charset="-128"/>
              <a:ea typeface="メイリオ" pitchFamily="50" charset="-128"/>
              <a:cs typeface="メイリオ" pitchFamily="50" charset="-128"/>
            </a:endParaRPr>
          </a:p>
          <a:p>
            <a:pPr marL="0" marR="0" indent="0" algn="ctr" defTabSz="914400" eaLnBrk="1" fontAlgn="auto" latinLnBrk="0" hangingPunct="1">
              <a:lnSpc>
                <a:spcPct val="100000"/>
              </a:lnSpc>
              <a:spcBef>
                <a:spcPts val="0"/>
              </a:spcBef>
              <a:spcAft>
                <a:spcPts val="0"/>
              </a:spcAft>
              <a:buClrTx/>
              <a:buSzTx/>
              <a:buFontTx/>
              <a:buNone/>
              <a:tabLst/>
            </a:pPr>
            <a:r>
              <a:rPr lang="ja-JP" altLang="en-US" sz="1000" b="1" kern="0" noProof="0" dirty="0" smtClean="0">
                <a:solidFill>
                  <a:srgbClr val="000000"/>
                </a:solidFill>
                <a:latin typeface="メイリオ" pitchFamily="50" charset="-128"/>
                <a:ea typeface="メイリオ" pitchFamily="50" charset="-128"/>
                <a:cs typeface="メイリオ" pitchFamily="50" charset="-128"/>
              </a:rPr>
              <a:t>（</a:t>
            </a:r>
            <a:r>
              <a:rPr lang="en-US" altLang="ja-JP" sz="1000" b="1" kern="0" noProof="0" dirty="0" smtClean="0">
                <a:solidFill>
                  <a:srgbClr val="000000"/>
                </a:solidFill>
                <a:latin typeface="メイリオ" pitchFamily="50" charset="-128"/>
                <a:ea typeface="メイリオ" pitchFamily="50" charset="-128"/>
                <a:cs typeface="メイリオ" pitchFamily="50" charset="-128"/>
              </a:rPr>
              <a:t>AI</a:t>
            </a:r>
            <a:r>
              <a:rPr lang="ja-JP" altLang="en-US" sz="1000" b="1" kern="0" noProof="0" dirty="0" smtClean="0">
                <a:solidFill>
                  <a:srgbClr val="000000"/>
                </a:solidFill>
                <a:latin typeface="メイリオ" pitchFamily="50" charset="-128"/>
                <a:ea typeface="メイリオ" pitchFamily="50" charset="-128"/>
                <a:cs typeface="メイリオ" pitchFamily="50" charset="-128"/>
              </a:rPr>
              <a:t>・</a:t>
            </a:r>
            <a:r>
              <a:rPr lang="en-US" altLang="ja-JP" sz="1000" b="1" kern="0" noProof="0" dirty="0" smtClean="0">
                <a:solidFill>
                  <a:srgbClr val="000000"/>
                </a:solidFill>
                <a:latin typeface="メイリオ" pitchFamily="50" charset="-128"/>
                <a:ea typeface="メイリオ" pitchFamily="50" charset="-128"/>
                <a:cs typeface="メイリオ" pitchFamily="50" charset="-128"/>
              </a:rPr>
              <a:t>IoT</a:t>
            </a:r>
            <a:r>
              <a:rPr lang="ja-JP" altLang="en-US" sz="1000" b="1" kern="0" noProof="0" dirty="0" smtClean="0">
                <a:solidFill>
                  <a:srgbClr val="000000"/>
                </a:solidFill>
                <a:latin typeface="メイリオ" pitchFamily="50" charset="-128"/>
                <a:ea typeface="メイリオ" pitchFamily="50" charset="-128"/>
                <a:cs typeface="メイリオ" pitchFamily="50" charset="-128"/>
              </a:rPr>
              <a:t>等）</a:t>
            </a:r>
            <a:endParaRPr kumimoji="0" lang="en-US" sz="1000" b="1" i="0" u="none" strike="noStrike" kern="0" cap="none" spc="0" normalizeH="0" baseline="0" noProof="0" dirty="0">
              <a:ln>
                <a:noFill/>
              </a:ln>
              <a:solidFill>
                <a:srgbClr val="000000"/>
              </a:solidFill>
              <a:effectLst/>
              <a:uLnTx/>
              <a:uFillTx/>
              <a:latin typeface="メイリオ" pitchFamily="50" charset="-128"/>
              <a:ea typeface="メイリオ" pitchFamily="50" charset="-128"/>
              <a:cs typeface="メイリオ" pitchFamily="50" charset="-128"/>
            </a:endParaRPr>
          </a:p>
        </p:txBody>
      </p:sp>
      <p:pic>
        <p:nvPicPr>
          <p:cNvPr id="33" name="図 32" descr="17.png"/>
          <p:cNvPicPr>
            <a:picLocks noChangeAspect="1"/>
          </p:cNvPicPr>
          <p:nvPr/>
        </p:nvPicPr>
        <p:blipFill>
          <a:blip r:embed="rId2"/>
          <a:stretch>
            <a:fillRect/>
          </a:stretch>
        </p:blipFill>
        <p:spPr>
          <a:xfrm>
            <a:off x="5890678" y="1500742"/>
            <a:ext cx="487680" cy="487680"/>
          </a:xfrm>
          <a:prstGeom prst="rect">
            <a:avLst/>
          </a:prstGeom>
        </p:spPr>
      </p:pic>
      <p:pic>
        <p:nvPicPr>
          <p:cNvPr id="34" name="図 33" descr="08.png"/>
          <p:cNvPicPr>
            <a:picLocks noChangeAspect="1"/>
          </p:cNvPicPr>
          <p:nvPr/>
        </p:nvPicPr>
        <p:blipFill>
          <a:blip r:embed="rId3"/>
          <a:stretch>
            <a:fillRect/>
          </a:stretch>
        </p:blipFill>
        <p:spPr>
          <a:xfrm>
            <a:off x="5826509" y="3241310"/>
            <a:ext cx="487680" cy="487680"/>
          </a:xfrm>
          <a:prstGeom prst="rect">
            <a:avLst/>
          </a:prstGeom>
        </p:spPr>
      </p:pic>
      <p:pic>
        <p:nvPicPr>
          <p:cNvPr id="35" name="図 34" descr="02.png"/>
          <p:cNvPicPr>
            <a:picLocks noChangeAspect="1"/>
          </p:cNvPicPr>
          <p:nvPr/>
        </p:nvPicPr>
        <p:blipFill>
          <a:blip r:embed="rId4"/>
          <a:stretch>
            <a:fillRect/>
          </a:stretch>
        </p:blipFill>
        <p:spPr>
          <a:xfrm>
            <a:off x="5818488" y="5046048"/>
            <a:ext cx="487680" cy="487680"/>
          </a:xfrm>
          <a:prstGeom prst="rect">
            <a:avLst/>
          </a:prstGeom>
        </p:spPr>
      </p:pic>
      <p:cxnSp>
        <p:nvCxnSpPr>
          <p:cNvPr id="36" name="直線コネクタ 35"/>
          <p:cNvCxnSpPr/>
          <p:nvPr/>
        </p:nvCxnSpPr>
        <p:spPr>
          <a:xfrm>
            <a:off x="5815264" y="1155032"/>
            <a:ext cx="1604210" cy="0"/>
          </a:xfrm>
          <a:prstGeom prst="line">
            <a:avLst/>
          </a:prstGeom>
          <a:ln w="9525" cmpd="sng">
            <a:solidFill>
              <a:srgbClr val="0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二等辺三角形 36"/>
          <p:cNvSpPr/>
          <p:nvPr/>
        </p:nvSpPr>
        <p:spPr>
          <a:xfrm rot="16200000" flipV="1">
            <a:off x="6232951" y="1668970"/>
            <a:ext cx="680606" cy="120319"/>
          </a:xfrm>
          <a:prstGeom prst="triangle">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sp>
        <p:nvSpPr>
          <p:cNvPr id="39" name="二等辺三角形 38"/>
          <p:cNvSpPr/>
          <p:nvPr/>
        </p:nvSpPr>
        <p:spPr>
          <a:xfrm rot="16200000" flipV="1">
            <a:off x="6232952" y="3465675"/>
            <a:ext cx="680606" cy="120319"/>
          </a:xfrm>
          <a:prstGeom prst="triangle">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sp>
        <p:nvSpPr>
          <p:cNvPr id="40" name="右矢印 39"/>
          <p:cNvSpPr/>
          <p:nvPr/>
        </p:nvSpPr>
        <p:spPr>
          <a:xfrm rot="16200000">
            <a:off x="3970421" y="1724526"/>
            <a:ext cx="154645" cy="310575"/>
          </a:xfrm>
          <a:prstGeom prst="rightArrow">
            <a:avLst/>
          </a:prstGeom>
          <a:solidFill>
            <a:schemeClr val="tx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sp>
        <p:nvSpPr>
          <p:cNvPr id="41" name="右矢印 40"/>
          <p:cNvSpPr/>
          <p:nvPr/>
        </p:nvSpPr>
        <p:spPr>
          <a:xfrm rot="16200000">
            <a:off x="4924921" y="1724527"/>
            <a:ext cx="154645" cy="310575"/>
          </a:xfrm>
          <a:prstGeom prst="rightArrow">
            <a:avLst/>
          </a:prstGeom>
          <a:solidFill>
            <a:schemeClr val="tx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sp>
        <p:nvSpPr>
          <p:cNvPr id="42" name="右矢印 41"/>
          <p:cNvSpPr/>
          <p:nvPr/>
        </p:nvSpPr>
        <p:spPr>
          <a:xfrm rot="5400000" flipV="1">
            <a:off x="4010528" y="4170946"/>
            <a:ext cx="154645" cy="310575"/>
          </a:xfrm>
          <a:prstGeom prst="rightArrow">
            <a:avLst/>
          </a:prstGeom>
          <a:solidFill>
            <a:srgbClr val="FF0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sp>
        <p:nvSpPr>
          <p:cNvPr id="43" name="二等辺三角形 42"/>
          <p:cNvSpPr/>
          <p:nvPr/>
        </p:nvSpPr>
        <p:spPr>
          <a:xfrm rot="16200000" flipV="1">
            <a:off x="6232953" y="5222275"/>
            <a:ext cx="680606" cy="120319"/>
          </a:xfrm>
          <a:prstGeom prst="triangle">
            <a:avLst/>
          </a:prstGeom>
          <a:solidFill>
            <a:srgbClr val="FFC000"/>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sp>
        <p:nvSpPr>
          <p:cNvPr id="44" name="右矢印 43"/>
          <p:cNvSpPr/>
          <p:nvPr/>
        </p:nvSpPr>
        <p:spPr>
          <a:xfrm rot="5400000" flipV="1">
            <a:off x="7571876" y="1427740"/>
            <a:ext cx="154645" cy="310575"/>
          </a:xfrm>
          <a:prstGeom prst="rightArrow">
            <a:avLst/>
          </a:prstGeom>
          <a:solidFill>
            <a:srgbClr val="C00000"/>
          </a:soli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sp>
        <p:nvSpPr>
          <p:cNvPr id="45" name="テキスト ボックス 44"/>
          <p:cNvSpPr txBox="1"/>
          <p:nvPr/>
        </p:nvSpPr>
        <p:spPr>
          <a:xfrm>
            <a:off x="7764380" y="1467855"/>
            <a:ext cx="1106905" cy="246221"/>
          </a:xfrm>
          <a:prstGeom prst="rect">
            <a:avLst/>
          </a:prstGeom>
          <a:noFill/>
        </p:spPr>
        <p:txBody>
          <a:bodyPr wrap="square" rtlCol="0">
            <a:spAutoFit/>
          </a:bodyPr>
          <a:lstStyle/>
          <a:p>
            <a:pPr>
              <a:spcBef>
                <a:spcPts val="300"/>
              </a:spcBef>
              <a:spcAft>
                <a:spcPts val="1000"/>
              </a:spcAft>
            </a:pPr>
            <a:r>
              <a:rPr lang="ja-JP" altLang="en-US" sz="1000" spc="-30" dirty="0" smtClean="0">
                <a:solidFill>
                  <a:srgbClr val="000000"/>
                </a:solidFill>
                <a:latin typeface="メイリオ" pitchFamily="50" charset="-128"/>
                <a:ea typeface="メイリオ" pitchFamily="50" charset="-128"/>
                <a:cs typeface="メイリオ" pitchFamily="50" charset="-128"/>
              </a:rPr>
              <a:t>オンプレミス</a:t>
            </a:r>
            <a:endParaRPr lang="en-US" sz="1000" spc="-30" dirty="0" smtClean="0">
              <a:solidFill>
                <a:srgbClr val="000000"/>
              </a:solidFill>
              <a:latin typeface="メイリオ" pitchFamily="50" charset="-128"/>
              <a:ea typeface="メイリオ" pitchFamily="50" charset="-128"/>
              <a:cs typeface="メイリオ" pitchFamily="50" charset="-128"/>
            </a:endParaRPr>
          </a:p>
        </p:txBody>
      </p:sp>
      <p:sp>
        <p:nvSpPr>
          <p:cNvPr id="46" name="右矢印 45"/>
          <p:cNvSpPr/>
          <p:nvPr/>
        </p:nvSpPr>
        <p:spPr>
          <a:xfrm rot="16200000">
            <a:off x="7571874" y="1636296"/>
            <a:ext cx="154645" cy="310575"/>
          </a:xfrm>
          <a:prstGeom prst="rightArrow">
            <a:avLst/>
          </a:prstGeom>
          <a:solidFill>
            <a:schemeClr val="tx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sp>
        <p:nvSpPr>
          <p:cNvPr id="47" name="テキスト ボックス 46"/>
          <p:cNvSpPr txBox="1"/>
          <p:nvPr/>
        </p:nvSpPr>
        <p:spPr>
          <a:xfrm>
            <a:off x="7764381" y="1700466"/>
            <a:ext cx="1532022" cy="246221"/>
          </a:xfrm>
          <a:prstGeom prst="rect">
            <a:avLst/>
          </a:prstGeom>
          <a:noFill/>
        </p:spPr>
        <p:txBody>
          <a:bodyPr wrap="square" rtlCol="0">
            <a:spAutoFit/>
          </a:bodyPr>
          <a:lstStyle/>
          <a:p>
            <a:pPr>
              <a:spcBef>
                <a:spcPts val="300"/>
              </a:spcBef>
              <a:spcAft>
                <a:spcPts val="1000"/>
              </a:spcAft>
            </a:pPr>
            <a:r>
              <a:rPr lang="ja-JP" altLang="en-US" sz="1000" spc="-30" dirty="0" smtClean="0">
                <a:solidFill>
                  <a:srgbClr val="000000"/>
                </a:solidFill>
                <a:latin typeface="メイリオ" pitchFamily="50" charset="-128"/>
                <a:ea typeface="メイリオ" pitchFamily="50" charset="-128"/>
                <a:cs typeface="メイリオ" pitchFamily="50" charset="-128"/>
              </a:rPr>
              <a:t>パブリッククラウド</a:t>
            </a:r>
            <a:endParaRPr lang="en-US" sz="1000" spc="-30" dirty="0" smtClean="0">
              <a:solidFill>
                <a:srgbClr val="000000"/>
              </a:solidFill>
              <a:latin typeface="メイリオ" pitchFamily="50" charset="-128"/>
              <a:ea typeface="メイリオ" pitchFamily="50" charset="-128"/>
              <a:cs typeface="メイリオ" pitchFamily="50" charset="-128"/>
            </a:endParaRPr>
          </a:p>
        </p:txBody>
      </p:sp>
      <p:sp>
        <p:nvSpPr>
          <p:cNvPr id="48" name="右矢印 47"/>
          <p:cNvSpPr/>
          <p:nvPr/>
        </p:nvSpPr>
        <p:spPr>
          <a:xfrm rot="5400000" flipV="1">
            <a:off x="7579896" y="3136224"/>
            <a:ext cx="154645" cy="310575"/>
          </a:xfrm>
          <a:prstGeom prst="rightArrow">
            <a:avLst/>
          </a:prstGeom>
          <a:solidFill>
            <a:srgbClr val="C00000"/>
          </a:soli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sp>
        <p:nvSpPr>
          <p:cNvPr id="49" name="テキスト ボックス 48"/>
          <p:cNvSpPr txBox="1"/>
          <p:nvPr/>
        </p:nvSpPr>
        <p:spPr>
          <a:xfrm>
            <a:off x="7772400" y="3176339"/>
            <a:ext cx="1106905" cy="246221"/>
          </a:xfrm>
          <a:prstGeom prst="rect">
            <a:avLst/>
          </a:prstGeom>
          <a:noFill/>
        </p:spPr>
        <p:txBody>
          <a:bodyPr wrap="square" rtlCol="0">
            <a:spAutoFit/>
          </a:bodyPr>
          <a:lstStyle/>
          <a:p>
            <a:pPr>
              <a:spcBef>
                <a:spcPts val="300"/>
              </a:spcBef>
              <a:spcAft>
                <a:spcPts val="1000"/>
              </a:spcAft>
            </a:pPr>
            <a:r>
              <a:rPr lang="ja-JP" altLang="en-US" sz="1000" spc="-30" dirty="0" smtClean="0">
                <a:solidFill>
                  <a:srgbClr val="000000"/>
                </a:solidFill>
                <a:latin typeface="メイリオ" pitchFamily="50" charset="-128"/>
                <a:ea typeface="メイリオ" pitchFamily="50" charset="-128"/>
                <a:cs typeface="メイリオ" pitchFamily="50" charset="-128"/>
              </a:rPr>
              <a:t>オンプレミス</a:t>
            </a:r>
            <a:endParaRPr lang="en-US" sz="1000" spc="-30" dirty="0" smtClean="0">
              <a:solidFill>
                <a:srgbClr val="000000"/>
              </a:solidFill>
              <a:latin typeface="メイリオ" pitchFamily="50" charset="-128"/>
              <a:ea typeface="メイリオ" pitchFamily="50" charset="-128"/>
              <a:cs typeface="メイリオ" pitchFamily="50" charset="-128"/>
            </a:endParaRPr>
          </a:p>
        </p:txBody>
      </p:sp>
      <p:sp>
        <p:nvSpPr>
          <p:cNvPr id="50" name="右矢印 49"/>
          <p:cNvSpPr/>
          <p:nvPr/>
        </p:nvSpPr>
        <p:spPr>
          <a:xfrm rot="16200000">
            <a:off x="7579894" y="3344780"/>
            <a:ext cx="154645" cy="310575"/>
          </a:xfrm>
          <a:prstGeom prst="rightArrow">
            <a:avLst/>
          </a:prstGeom>
          <a:solidFill>
            <a:schemeClr val="tx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sp>
        <p:nvSpPr>
          <p:cNvPr id="51" name="テキスト ボックス 50"/>
          <p:cNvSpPr txBox="1"/>
          <p:nvPr/>
        </p:nvSpPr>
        <p:spPr>
          <a:xfrm>
            <a:off x="7772400" y="3408950"/>
            <a:ext cx="1564105" cy="246221"/>
          </a:xfrm>
          <a:prstGeom prst="rect">
            <a:avLst/>
          </a:prstGeom>
          <a:noFill/>
        </p:spPr>
        <p:txBody>
          <a:bodyPr wrap="square" rtlCol="0">
            <a:spAutoFit/>
          </a:bodyPr>
          <a:lstStyle/>
          <a:p>
            <a:pPr>
              <a:spcBef>
                <a:spcPts val="300"/>
              </a:spcBef>
              <a:spcAft>
                <a:spcPts val="1000"/>
              </a:spcAft>
            </a:pPr>
            <a:r>
              <a:rPr lang="ja-JP" altLang="en-US" sz="1000" spc="-30" dirty="0" smtClean="0">
                <a:solidFill>
                  <a:srgbClr val="000000"/>
                </a:solidFill>
                <a:latin typeface="メイリオ" pitchFamily="50" charset="-128"/>
                <a:ea typeface="メイリオ" pitchFamily="50" charset="-128"/>
                <a:cs typeface="メイリオ" pitchFamily="50" charset="-128"/>
              </a:rPr>
              <a:t>プライベート・クラウド</a:t>
            </a:r>
            <a:endParaRPr lang="en-US" sz="1000" spc="-30" dirty="0" smtClean="0">
              <a:solidFill>
                <a:srgbClr val="000000"/>
              </a:solidFill>
              <a:latin typeface="メイリオ" pitchFamily="50" charset="-128"/>
              <a:ea typeface="メイリオ" pitchFamily="50" charset="-128"/>
              <a:cs typeface="メイリオ" pitchFamily="50" charset="-128"/>
            </a:endParaRPr>
          </a:p>
        </p:txBody>
      </p:sp>
      <p:sp>
        <p:nvSpPr>
          <p:cNvPr id="52" name="右矢印 51"/>
          <p:cNvSpPr/>
          <p:nvPr/>
        </p:nvSpPr>
        <p:spPr>
          <a:xfrm rot="16200000">
            <a:off x="7579895" y="3577390"/>
            <a:ext cx="154645" cy="310575"/>
          </a:xfrm>
          <a:prstGeom prst="rightArrow">
            <a:avLst/>
          </a:prstGeom>
          <a:solidFill>
            <a:schemeClr val="tx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sp>
        <p:nvSpPr>
          <p:cNvPr id="53" name="テキスト ボックス 52"/>
          <p:cNvSpPr txBox="1"/>
          <p:nvPr/>
        </p:nvSpPr>
        <p:spPr>
          <a:xfrm>
            <a:off x="7772401" y="3641560"/>
            <a:ext cx="1564105" cy="246221"/>
          </a:xfrm>
          <a:prstGeom prst="rect">
            <a:avLst/>
          </a:prstGeom>
          <a:noFill/>
        </p:spPr>
        <p:txBody>
          <a:bodyPr wrap="square" rtlCol="0">
            <a:spAutoFit/>
          </a:bodyPr>
          <a:lstStyle/>
          <a:p>
            <a:pPr>
              <a:spcBef>
                <a:spcPts val="300"/>
              </a:spcBef>
              <a:spcAft>
                <a:spcPts val="1000"/>
              </a:spcAft>
            </a:pPr>
            <a:r>
              <a:rPr lang="ja-JP" altLang="en-US" sz="1000" spc="-30" dirty="0" smtClean="0">
                <a:solidFill>
                  <a:srgbClr val="000000"/>
                </a:solidFill>
                <a:latin typeface="メイリオ" pitchFamily="50" charset="-128"/>
                <a:ea typeface="メイリオ" pitchFamily="50" charset="-128"/>
                <a:cs typeface="メイリオ" pitchFamily="50" charset="-128"/>
              </a:rPr>
              <a:t>パブリック・クラウド</a:t>
            </a:r>
            <a:endParaRPr lang="en-US" sz="1000" spc="-30" dirty="0" smtClean="0">
              <a:solidFill>
                <a:srgbClr val="000000"/>
              </a:solidFill>
              <a:latin typeface="メイリオ" pitchFamily="50" charset="-128"/>
              <a:ea typeface="メイリオ" pitchFamily="50" charset="-128"/>
              <a:cs typeface="メイリオ" pitchFamily="50" charset="-128"/>
            </a:endParaRPr>
          </a:p>
        </p:txBody>
      </p:sp>
      <p:sp>
        <p:nvSpPr>
          <p:cNvPr id="54" name="右矢印 53"/>
          <p:cNvSpPr/>
          <p:nvPr/>
        </p:nvSpPr>
        <p:spPr>
          <a:xfrm flipV="1">
            <a:off x="7579897" y="4875278"/>
            <a:ext cx="154645" cy="310575"/>
          </a:xfrm>
          <a:prstGeom prst="rightArrow">
            <a:avLst/>
          </a:prstGeom>
          <a:solidFill>
            <a:schemeClr val="accent6"/>
          </a:solidFill>
          <a:ln>
            <a:noFill/>
          </a:ln>
          <a:effectLst>
            <a:outerShdw blurRad="50800" dist="38100" dir="2700000" algn="tl" rotWithShape="0">
              <a:prstClr val="black">
                <a:alpha val="40000"/>
              </a:prstClr>
            </a:outerShdw>
          </a:effectLst>
        </p:spPr>
        <p:style>
          <a:lnRef idx="1">
            <a:schemeClr val="accent6"/>
          </a:lnRef>
          <a:fillRef idx="3">
            <a:schemeClr val="accent6"/>
          </a:fillRef>
          <a:effectRef idx="2">
            <a:schemeClr val="accent6"/>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sp>
        <p:nvSpPr>
          <p:cNvPr id="55" name="テキスト ボックス 54"/>
          <p:cNvSpPr txBox="1"/>
          <p:nvPr/>
        </p:nvSpPr>
        <p:spPr>
          <a:xfrm>
            <a:off x="7772401" y="4924918"/>
            <a:ext cx="1106905" cy="246221"/>
          </a:xfrm>
          <a:prstGeom prst="rect">
            <a:avLst/>
          </a:prstGeom>
          <a:noFill/>
        </p:spPr>
        <p:txBody>
          <a:bodyPr wrap="square" rtlCol="0">
            <a:spAutoFit/>
          </a:bodyPr>
          <a:lstStyle/>
          <a:p>
            <a:pPr>
              <a:spcBef>
                <a:spcPts val="300"/>
              </a:spcBef>
              <a:spcAft>
                <a:spcPts val="1000"/>
              </a:spcAft>
            </a:pPr>
            <a:r>
              <a:rPr lang="ja-JP" altLang="en-US" sz="1000" spc="-30" dirty="0" smtClean="0">
                <a:solidFill>
                  <a:srgbClr val="000000"/>
                </a:solidFill>
                <a:latin typeface="メイリオ" pitchFamily="50" charset="-128"/>
                <a:ea typeface="メイリオ" pitchFamily="50" charset="-128"/>
                <a:cs typeface="メイリオ" pitchFamily="50" charset="-128"/>
              </a:rPr>
              <a:t>オンプレミス</a:t>
            </a:r>
            <a:endParaRPr lang="en-US" sz="1000" spc="-30" dirty="0" smtClean="0">
              <a:solidFill>
                <a:srgbClr val="000000"/>
              </a:solidFill>
              <a:latin typeface="メイリオ" pitchFamily="50" charset="-128"/>
              <a:ea typeface="メイリオ" pitchFamily="50" charset="-128"/>
              <a:cs typeface="メイリオ" pitchFamily="50" charset="-128"/>
            </a:endParaRPr>
          </a:p>
        </p:txBody>
      </p:sp>
      <p:sp>
        <p:nvSpPr>
          <p:cNvPr id="56" name="テキスト ボックス 55"/>
          <p:cNvSpPr txBox="1"/>
          <p:nvPr/>
        </p:nvSpPr>
        <p:spPr>
          <a:xfrm>
            <a:off x="7772401" y="5157529"/>
            <a:ext cx="1564105" cy="246221"/>
          </a:xfrm>
          <a:prstGeom prst="rect">
            <a:avLst/>
          </a:prstGeom>
          <a:noFill/>
        </p:spPr>
        <p:txBody>
          <a:bodyPr wrap="square" rtlCol="0">
            <a:spAutoFit/>
          </a:bodyPr>
          <a:lstStyle/>
          <a:p>
            <a:pPr>
              <a:spcBef>
                <a:spcPts val="300"/>
              </a:spcBef>
              <a:spcAft>
                <a:spcPts val="1000"/>
              </a:spcAft>
            </a:pPr>
            <a:r>
              <a:rPr lang="ja-JP" altLang="en-US" sz="1000" spc="-30" dirty="0" smtClean="0">
                <a:solidFill>
                  <a:srgbClr val="000000"/>
                </a:solidFill>
                <a:latin typeface="メイリオ" pitchFamily="50" charset="-128"/>
                <a:ea typeface="メイリオ" pitchFamily="50" charset="-128"/>
                <a:cs typeface="メイリオ" pitchFamily="50" charset="-128"/>
              </a:rPr>
              <a:t>プライベート・クラウド</a:t>
            </a:r>
            <a:endParaRPr lang="en-US" sz="1000" spc="-30" dirty="0" smtClean="0">
              <a:solidFill>
                <a:srgbClr val="000000"/>
              </a:solidFill>
              <a:latin typeface="メイリオ" pitchFamily="50" charset="-128"/>
              <a:ea typeface="メイリオ" pitchFamily="50" charset="-128"/>
              <a:cs typeface="メイリオ" pitchFamily="50" charset="-128"/>
            </a:endParaRPr>
          </a:p>
        </p:txBody>
      </p:sp>
      <p:sp>
        <p:nvSpPr>
          <p:cNvPr id="57" name="テキスト ボックス 56"/>
          <p:cNvSpPr txBox="1"/>
          <p:nvPr/>
        </p:nvSpPr>
        <p:spPr>
          <a:xfrm>
            <a:off x="7772402" y="5390139"/>
            <a:ext cx="1564105" cy="246221"/>
          </a:xfrm>
          <a:prstGeom prst="rect">
            <a:avLst/>
          </a:prstGeom>
          <a:noFill/>
        </p:spPr>
        <p:txBody>
          <a:bodyPr wrap="square" rtlCol="0">
            <a:spAutoFit/>
          </a:bodyPr>
          <a:lstStyle/>
          <a:p>
            <a:pPr>
              <a:spcBef>
                <a:spcPts val="300"/>
              </a:spcBef>
              <a:spcAft>
                <a:spcPts val="1000"/>
              </a:spcAft>
            </a:pPr>
            <a:r>
              <a:rPr lang="ja-JP" altLang="en-US" sz="1000" spc="-30" dirty="0" smtClean="0">
                <a:solidFill>
                  <a:srgbClr val="000000"/>
                </a:solidFill>
                <a:latin typeface="メイリオ" pitchFamily="50" charset="-128"/>
                <a:ea typeface="メイリオ" pitchFamily="50" charset="-128"/>
                <a:cs typeface="メイリオ" pitchFamily="50" charset="-128"/>
              </a:rPr>
              <a:t>パブリック・クラウド</a:t>
            </a:r>
            <a:endParaRPr lang="en-US" sz="1000" spc="-30" dirty="0" smtClean="0">
              <a:solidFill>
                <a:srgbClr val="000000"/>
              </a:solidFill>
              <a:latin typeface="メイリオ" pitchFamily="50" charset="-128"/>
              <a:ea typeface="メイリオ" pitchFamily="50" charset="-128"/>
              <a:cs typeface="メイリオ" pitchFamily="50" charset="-128"/>
            </a:endParaRPr>
          </a:p>
        </p:txBody>
      </p:sp>
      <p:sp>
        <p:nvSpPr>
          <p:cNvPr id="58" name="右矢印 57"/>
          <p:cNvSpPr/>
          <p:nvPr/>
        </p:nvSpPr>
        <p:spPr>
          <a:xfrm rot="16200000">
            <a:off x="7579897" y="5101383"/>
            <a:ext cx="154645" cy="310575"/>
          </a:xfrm>
          <a:prstGeom prst="rightArrow">
            <a:avLst/>
          </a:prstGeom>
          <a:solidFill>
            <a:schemeClr val="tx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pic>
        <p:nvPicPr>
          <p:cNvPr id="59" name="図 58" descr="08.png"/>
          <p:cNvPicPr>
            <a:picLocks noChangeAspect="1"/>
          </p:cNvPicPr>
          <p:nvPr/>
        </p:nvPicPr>
        <p:blipFill>
          <a:blip r:embed="rId3"/>
          <a:stretch>
            <a:fillRect/>
          </a:stretch>
        </p:blipFill>
        <p:spPr>
          <a:xfrm>
            <a:off x="6781014" y="5021984"/>
            <a:ext cx="487680" cy="487680"/>
          </a:xfrm>
          <a:prstGeom prst="rect">
            <a:avLst/>
          </a:prstGeom>
        </p:spPr>
      </p:pic>
      <p:sp>
        <p:nvSpPr>
          <p:cNvPr id="60" name="テキスト ボックス 59"/>
          <p:cNvSpPr txBox="1"/>
          <p:nvPr/>
        </p:nvSpPr>
        <p:spPr>
          <a:xfrm>
            <a:off x="5871410" y="2101515"/>
            <a:ext cx="1868905" cy="246221"/>
          </a:xfrm>
          <a:prstGeom prst="rect">
            <a:avLst/>
          </a:prstGeom>
          <a:noFill/>
        </p:spPr>
        <p:txBody>
          <a:bodyPr wrap="square" rtlCol="0">
            <a:spAutoFit/>
          </a:bodyPr>
          <a:lstStyle/>
          <a:p>
            <a:pPr>
              <a:spcBef>
                <a:spcPts val="300"/>
              </a:spcBef>
              <a:spcAft>
                <a:spcPts val="1000"/>
              </a:spcAft>
            </a:pPr>
            <a:r>
              <a:rPr lang="ja-JP" altLang="en-US" sz="1000" u="sng" spc="-30" dirty="0" smtClean="0">
                <a:solidFill>
                  <a:srgbClr val="000000"/>
                </a:solidFill>
                <a:latin typeface="メイリオ" pitchFamily="50" charset="-128"/>
                <a:ea typeface="メイリオ" pitchFamily="50" charset="-128"/>
                <a:cs typeface="メイリオ" pitchFamily="50" charset="-128"/>
              </a:rPr>
              <a:t>トリガーとなる政策・背景等</a:t>
            </a:r>
            <a:endParaRPr lang="en-US" sz="1000" u="sng" spc="-30" dirty="0" smtClean="0">
              <a:solidFill>
                <a:srgbClr val="000000"/>
              </a:solidFill>
              <a:latin typeface="メイリオ" pitchFamily="50" charset="-128"/>
              <a:ea typeface="メイリオ" pitchFamily="50" charset="-128"/>
              <a:cs typeface="メイリオ" pitchFamily="50" charset="-128"/>
            </a:endParaRPr>
          </a:p>
        </p:txBody>
      </p:sp>
      <p:sp>
        <p:nvSpPr>
          <p:cNvPr id="61" name="テキスト ボックス 60"/>
          <p:cNvSpPr txBox="1"/>
          <p:nvPr/>
        </p:nvSpPr>
        <p:spPr>
          <a:xfrm>
            <a:off x="5879432" y="3866136"/>
            <a:ext cx="1868905" cy="246221"/>
          </a:xfrm>
          <a:prstGeom prst="rect">
            <a:avLst/>
          </a:prstGeom>
          <a:noFill/>
        </p:spPr>
        <p:txBody>
          <a:bodyPr wrap="square" rtlCol="0">
            <a:spAutoFit/>
          </a:bodyPr>
          <a:lstStyle/>
          <a:p>
            <a:pPr>
              <a:spcBef>
                <a:spcPts val="300"/>
              </a:spcBef>
              <a:spcAft>
                <a:spcPts val="1000"/>
              </a:spcAft>
            </a:pPr>
            <a:r>
              <a:rPr lang="ja-JP" altLang="en-US" sz="1000" u="sng" spc="-30" dirty="0" smtClean="0">
                <a:solidFill>
                  <a:srgbClr val="000000"/>
                </a:solidFill>
                <a:latin typeface="メイリオ" pitchFamily="50" charset="-128"/>
                <a:ea typeface="メイリオ" pitchFamily="50" charset="-128"/>
                <a:cs typeface="メイリオ" pitchFamily="50" charset="-128"/>
              </a:rPr>
              <a:t>トリガーとなる政策・背景等</a:t>
            </a:r>
            <a:endParaRPr lang="en-US" sz="1000" u="sng" spc="-30" dirty="0" smtClean="0">
              <a:solidFill>
                <a:srgbClr val="000000"/>
              </a:solidFill>
              <a:latin typeface="メイリオ" pitchFamily="50" charset="-128"/>
              <a:ea typeface="メイリオ" pitchFamily="50" charset="-128"/>
              <a:cs typeface="メイリオ" pitchFamily="50" charset="-128"/>
            </a:endParaRPr>
          </a:p>
        </p:txBody>
      </p:sp>
      <p:sp>
        <p:nvSpPr>
          <p:cNvPr id="62" name="テキスト ボックス 61"/>
          <p:cNvSpPr txBox="1"/>
          <p:nvPr/>
        </p:nvSpPr>
        <p:spPr>
          <a:xfrm>
            <a:off x="5874762" y="5652746"/>
            <a:ext cx="1868905" cy="246221"/>
          </a:xfrm>
          <a:prstGeom prst="rect">
            <a:avLst/>
          </a:prstGeom>
          <a:noFill/>
        </p:spPr>
        <p:txBody>
          <a:bodyPr wrap="square" rtlCol="0">
            <a:spAutoFit/>
          </a:bodyPr>
          <a:lstStyle/>
          <a:p>
            <a:pPr>
              <a:spcBef>
                <a:spcPts val="300"/>
              </a:spcBef>
              <a:spcAft>
                <a:spcPts val="1000"/>
              </a:spcAft>
            </a:pPr>
            <a:r>
              <a:rPr lang="ja-JP" altLang="en-US" sz="1000" u="sng" spc="-30" dirty="0" smtClean="0">
                <a:solidFill>
                  <a:srgbClr val="000000"/>
                </a:solidFill>
                <a:latin typeface="メイリオ" pitchFamily="50" charset="-128"/>
                <a:ea typeface="メイリオ" pitchFamily="50" charset="-128"/>
                <a:cs typeface="メイリオ" pitchFamily="50" charset="-128"/>
              </a:rPr>
              <a:t>トリガーとなる政策・背景等</a:t>
            </a:r>
            <a:endParaRPr lang="en-US" sz="1000" u="sng" spc="-30" dirty="0" smtClean="0">
              <a:solidFill>
                <a:srgbClr val="000000"/>
              </a:solidFill>
              <a:latin typeface="メイリオ" pitchFamily="50" charset="-128"/>
              <a:ea typeface="メイリオ" pitchFamily="50" charset="-128"/>
              <a:cs typeface="メイリオ" pitchFamily="50" charset="-128"/>
            </a:endParaRPr>
          </a:p>
        </p:txBody>
      </p:sp>
      <p:sp>
        <p:nvSpPr>
          <p:cNvPr id="63" name="二等辺三角形 62"/>
          <p:cNvSpPr/>
          <p:nvPr/>
        </p:nvSpPr>
        <p:spPr>
          <a:xfrm rot="5400000">
            <a:off x="8714876" y="2041358"/>
            <a:ext cx="1403684" cy="144378"/>
          </a:xfrm>
          <a:prstGeom prst="triangle">
            <a:avLst/>
          </a:prstGeom>
          <a:solidFill>
            <a:srgbClr val="FF99FF"/>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sp>
        <p:nvSpPr>
          <p:cNvPr id="64" name="二等辺三角形 63"/>
          <p:cNvSpPr/>
          <p:nvPr/>
        </p:nvSpPr>
        <p:spPr>
          <a:xfrm rot="5400000">
            <a:off x="8714877" y="3846084"/>
            <a:ext cx="1403684" cy="144378"/>
          </a:xfrm>
          <a:prstGeom prst="triangle">
            <a:avLst/>
          </a:prstGeom>
          <a:solidFill>
            <a:srgbClr val="FF99FF"/>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sp>
        <p:nvSpPr>
          <p:cNvPr id="65" name="二等辺三角形 64"/>
          <p:cNvSpPr/>
          <p:nvPr/>
        </p:nvSpPr>
        <p:spPr>
          <a:xfrm rot="5400000">
            <a:off x="8714878" y="5650810"/>
            <a:ext cx="1403684" cy="144378"/>
          </a:xfrm>
          <a:prstGeom prst="triangle">
            <a:avLst/>
          </a:prstGeom>
          <a:solidFill>
            <a:srgbClr val="FF99FF"/>
          </a:solidFill>
          <a:ln>
            <a:noFill/>
          </a:ln>
        </p:spPr>
        <p:style>
          <a:lnRef idx="1">
            <a:schemeClr val="accent4"/>
          </a:lnRef>
          <a:fillRef idx="3">
            <a:schemeClr val="accent4"/>
          </a:fillRef>
          <a:effectRef idx="2">
            <a:schemeClr val="accent4"/>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cxnSp>
        <p:nvCxnSpPr>
          <p:cNvPr id="66" name="直線コネクタ 65"/>
          <p:cNvCxnSpPr/>
          <p:nvPr/>
        </p:nvCxnSpPr>
        <p:spPr>
          <a:xfrm>
            <a:off x="9553074" y="1155032"/>
            <a:ext cx="2374231" cy="0"/>
          </a:xfrm>
          <a:prstGeom prst="line">
            <a:avLst/>
          </a:prstGeom>
          <a:ln w="9525" cmpd="sng">
            <a:solidFill>
              <a:srgbClr val="0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テキスト ボックス 66"/>
          <p:cNvSpPr txBox="1"/>
          <p:nvPr/>
        </p:nvSpPr>
        <p:spPr>
          <a:xfrm>
            <a:off x="9801706" y="890340"/>
            <a:ext cx="1901012" cy="261610"/>
          </a:xfrm>
          <a:prstGeom prst="rect">
            <a:avLst/>
          </a:prstGeom>
          <a:noFill/>
        </p:spPr>
        <p:txBody>
          <a:bodyPr wrap="square" rtlCol="0">
            <a:spAutoFit/>
          </a:bodyPr>
          <a:lstStyle/>
          <a:p>
            <a:pPr algn="ctr"/>
            <a:r>
              <a:rPr lang="ja-JP" altLang="en-US" sz="1100" spc="-30" dirty="0" smtClean="0">
                <a:solidFill>
                  <a:srgbClr val="000000"/>
                </a:solidFill>
                <a:latin typeface="メイリオ" pitchFamily="50" charset="-128"/>
                <a:ea typeface="メイリオ" pitchFamily="50" charset="-128"/>
                <a:cs typeface="メイリオ" pitchFamily="50" charset="-128"/>
              </a:rPr>
              <a:t>今後の方向性（推測含む）</a:t>
            </a:r>
            <a:endParaRPr lang="en-US" altLang="ja-JP" sz="1100" spc="-30" dirty="0" smtClean="0">
              <a:solidFill>
                <a:srgbClr val="000000"/>
              </a:solidFill>
              <a:latin typeface="メイリオ" pitchFamily="50" charset="-128"/>
              <a:ea typeface="メイリオ" pitchFamily="50" charset="-128"/>
              <a:cs typeface="メイリオ" pitchFamily="50" charset="-128"/>
            </a:endParaRPr>
          </a:p>
        </p:txBody>
      </p:sp>
      <p:sp>
        <p:nvSpPr>
          <p:cNvPr id="68" name="テキスト ボックス 67"/>
          <p:cNvSpPr txBox="1"/>
          <p:nvPr/>
        </p:nvSpPr>
        <p:spPr>
          <a:xfrm>
            <a:off x="9561095" y="1195137"/>
            <a:ext cx="2374231" cy="1785104"/>
          </a:xfrm>
          <a:prstGeom prst="rect">
            <a:avLst/>
          </a:prstGeom>
          <a:noFill/>
        </p:spPr>
        <p:txBody>
          <a:bodyPr wrap="square" rtlCol="0">
            <a:spAutoFit/>
          </a:bodyPr>
          <a:lstStyle/>
          <a:p>
            <a:pPr marL="85725" indent="-85725">
              <a:buFont typeface="Arial" pitchFamily="34" charset="0"/>
              <a:buChar char="•"/>
            </a:pPr>
            <a:r>
              <a:rPr lang="ja-JP" altLang="en-US" sz="1000" kern="0" dirty="0" smtClean="0">
                <a:solidFill>
                  <a:srgbClr val="000000"/>
                </a:solidFill>
                <a:latin typeface="メイリオ" pitchFamily="50" charset="-128"/>
                <a:ea typeface="メイリオ" pitchFamily="50" charset="-128"/>
                <a:cs typeface="メイリオ" pitchFamily="50" charset="-128"/>
              </a:rPr>
              <a:t>情報化に対する</a:t>
            </a:r>
            <a:r>
              <a:rPr lang="ja-JP" altLang="en-US" sz="1000" b="1" u="sng" kern="0" dirty="0" smtClean="0">
                <a:solidFill>
                  <a:srgbClr val="0070C0"/>
                </a:solidFill>
                <a:latin typeface="メイリオ" pitchFamily="50" charset="-128"/>
                <a:ea typeface="メイリオ" pitchFamily="50" charset="-128"/>
                <a:cs typeface="メイリオ" pitchFamily="50" charset="-128"/>
              </a:rPr>
              <a:t>投資は先進的な自治体を中心に徐々に増加傾向</a:t>
            </a:r>
            <a:r>
              <a:rPr lang="ja-JP" altLang="en-US" sz="1000" kern="0" dirty="0" smtClean="0">
                <a:solidFill>
                  <a:srgbClr val="000000"/>
                </a:solidFill>
                <a:latin typeface="メイリオ" pitchFamily="50" charset="-128"/>
                <a:ea typeface="メイリオ" pitchFamily="50" charset="-128"/>
                <a:cs typeface="メイリオ" pitchFamily="50" charset="-128"/>
              </a:rPr>
              <a:t>になると推測される</a:t>
            </a:r>
            <a:endParaRPr lang="en-US" altLang="ja-JP" sz="1000" kern="0" dirty="0" smtClean="0">
              <a:solidFill>
                <a:srgbClr val="000000"/>
              </a:solidFill>
              <a:latin typeface="メイリオ" pitchFamily="50" charset="-128"/>
              <a:ea typeface="メイリオ" pitchFamily="50" charset="-128"/>
              <a:cs typeface="メイリオ" pitchFamily="50" charset="-128"/>
            </a:endParaRPr>
          </a:p>
          <a:p>
            <a:pPr marL="85725" indent="-85725">
              <a:buFont typeface="Arial" pitchFamily="34" charset="0"/>
              <a:buChar char="•"/>
            </a:pPr>
            <a:r>
              <a:rPr lang="ja-JP" altLang="en-US" sz="1000" kern="0" dirty="0" smtClean="0">
                <a:solidFill>
                  <a:srgbClr val="000000"/>
                </a:solidFill>
                <a:latin typeface="メイリオ" pitchFamily="50" charset="-128"/>
                <a:ea typeface="メイリオ" pitchFamily="50" charset="-128"/>
                <a:cs typeface="メイリオ" pitchFamily="50" charset="-128"/>
              </a:rPr>
              <a:t>オンプレミスに比べ、</a:t>
            </a:r>
            <a:r>
              <a:rPr lang="ja-JP" altLang="en-US" sz="1000" b="1" u="sng" kern="0" dirty="0" smtClean="0">
                <a:solidFill>
                  <a:srgbClr val="0070C0"/>
                </a:solidFill>
                <a:latin typeface="メイリオ" pitchFamily="50" charset="-128"/>
                <a:ea typeface="メイリオ" pitchFamily="50" charset="-128"/>
                <a:cs typeface="メイリオ" pitchFamily="50" charset="-128"/>
              </a:rPr>
              <a:t>パブリッククラウドの採用による成功モデルの横展開が増加</a:t>
            </a:r>
            <a:r>
              <a:rPr lang="ja-JP" altLang="en-US" sz="1000" kern="0" dirty="0" smtClean="0">
                <a:solidFill>
                  <a:srgbClr val="000000"/>
                </a:solidFill>
                <a:latin typeface="メイリオ" pitchFamily="50" charset="-128"/>
                <a:ea typeface="メイリオ" pitchFamily="50" charset="-128"/>
                <a:cs typeface="メイリオ" pitchFamily="50" charset="-128"/>
              </a:rPr>
              <a:t>すると想定される</a:t>
            </a:r>
            <a:endParaRPr lang="en-US" altLang="ja-JP" sz="1000" kern="0" dirty="0" smtClean="0">
              <a:solidFill>
                <a:srgbClr val="000000"/>
              </a:solidFill>
              <a:latin typeface="メイリオ" pitchFamily="50" charset="-128"/>
              <a:ea typeface="メイリオ" pitchFamily="50" charset="-128"/>
              <a:cs typeface="メイリオ" pitchFamily="50" charset="-128"/>
            </a:endParaRPr>
          </a:p>
          <a:p>
            <a:pPr marL="85725" indent="-85725">
              <a:buFont typeface="Arial" pitchFamily="34" charset="0"/>
              <a:buChar char="•"/>
            </a:pPr>
            <a:r>
              <a:rPr lang="ja-JP" altLang="en-US" sz="1000" b="1" u="sng" kern="0" dirty="0" smtClean="0">
                <a:solidFill>
                  <a:srgbClr val="C00000"/>
                </a:solidFill>
                <a:latin typeface="メイリオ" pitchFamily="50" charset="-128"/>
                <a:ea typeface="メイリオ" pitchFamily="50" charset="-128"/>
                <a:cs typeface="メイリオ" pitchFamily="50" charset="-128"/>
              </a:rPr>
              <a:t>スマートシティ等の新規事業を実施する場合は総務省等の実証事業に参画する傾向が強いのは継続</a:t>
            </a:r>
            <a:r>
              <a:rPr lang="ja-JP" altLang="en-US" sz="1000" kern="0" dirty="0" smtClean="0">
                <a:solidFill>
                  <a:srgbClr val="000000"/>
                </a:solidFill>
                <a:latin typeface="メイリオ" pitchFamily="50" charset="-128"/>
                <a:ea typeface="メイリオ" pitchFamily="50" charset="-128"/>
                <a:cs typeface="メイリオ" pitchFamily="50" charset="-128"/>
              </a:rPr>
              <a:t>される</a:t>
            </a:r>
            <a:endParaRPr lang="en-US" altLang="ja-JP" sz="1000" kern="0" dirty="0" smtClean="0">
              <a:solidFill>
                <a:srgbClr val="000000"/>
              </a:solidFill>
              <a:latin typeface="メイリオ" pitchFamily="50" charset="-128"/>
              <a:ea typeface="メイリオ" pitchFamily="50" charset="-128"/>
              <a:cs typeface="メイリオ" pitchFamily="50" charset="-128"/>
            </a:endParaRPr>
          </a:p>
          <a:p>
            <a:pPr marL="85725" indent="-85725">
              <a:buFont typeface="Arial" pitchFamily="34" charset="0"/>
              <a:buChar char="•"/>
            </a:pPr>
            <a:r>
              <a:rPr lang="ja-JP" altLang="en-US" sz="1000" b="1" u="sng" kern="0" dirty="0" smtClean="0">
                <a:solidFill>
                  <a:srgbClr val="0070C0"/>
                </a:solidFill>
                <a:latin typeface="メイリオ" pitchFamily="50" charset="-128"/>
                <a:ea typeface="メイリオ" pitchFamily="50" charset="-128"/>
                <a:cs typeface="メイリオ" pitchFamily="50" charset="-128"/>
              </a:rPr>
              <a:t>実証事業の成果を普及・展開し、持続させる仕組みが必要</a:t>
            </a:r>
            <a:r>
              <a:rPr lang="ja-JP" altLang="en-US" sz="1000" kern="0" dirty="0" smtClean="0">
                <a:solidFill>
                  <a:srgbClr val="000000"/>
                </a:solidFill>
                <a:latin typeface="メイリオ" pitchFamily="50" charset="-128"/>
                <a:ea typeface="メイリオ" pitchFamily="50" charset="-128"/>
                <a:cs typeface="メイリオ" pitchFamily="50" charset="-128"/>
              </a:rPr>
              <a:t>となる</a:t>
            </a:r>
            <a:endParaRPr lang="en-US" altLang="ja-JP" sz="1000" kern="0" dirty="0" smtClean="0">
              <a:solidFill>
                <a:srgbClr val="000000"/>
              </a:solidFill>
              <a:latin typeface="メイリオ" pitchFamily="50" charset="-128"/>
              <a:ea typeface="メイリオ" pitchFamily="50" charset="-128"/>
              <a:cs typeface="メイリオ" pitchFamily="50" charset="-128"/>
            </a:endParaRPr>
          </a:p>
        </p:txBody>
      </p:sp>
      <p:sp>
        <p:nvSpPr>
          <p:cNvPr id="69" name="テキスト ボックス 68"/>
          <p:cNvSpPr txBox="1"/>
          <p:nvPr/>
        </p:nvSpPr>
        <p:spPr>
          <a:xfrm>
            <a:off x="9561096" y="4916882"/>
            <a:ext cx="2374231" cy="1785104"/>
          </a:xfrm>
          <a:prstGeom prst="rect">
            <a:avLst/>
          </a:prstGeom>
          <a:noFill/>
        </p:spPr>
        <p:txBody>
          <a:bodyPr wrap="square" rtlCol="0">
            <a:spAutoFit/>
          </a:bodyPr>
          <a:lstStyle/>
          <a:p>
            <a:pPr marL="88900" indent="-88900">
              <a:buFont typeface="Arial" pitchFamily="34" charset="0"/>
              <a:buChar char="•"/>
            </a:pPr>
            <a:r>
              <a:rPr lang="ja-JP" altLang="en-US" sz="1000" kern="0" dirty="0" smtClean="0">
                <a:solidFill>
                  <a:srgbClr val="000000"/>
                </a:solidFill>
                <a:latin typeface="メイリオ" pitchFamily="50" charset="-128"/>
                <a:ea typeface="メイリオ" pitchFamily="50" charset="-128"/>
                <a:cs typeface="メイリオ" pitchFamily="50" charset="-128"/>
              </a:rPr>
              <a:t>マイナンバー制度に係わるシステム対応が落ち着くため、</a:t>
            </a:r>
            <a:r>
              <a:rPr lang="ja-JP" altLang="en-US" sz="1000" b="1" u="sng" kern="0" dirty="0" smtClean="0">
                <a:solidFill>
                  <a:srgbClr val="0070C0"/>
                </a:solidFill>
                <a:latin typeface="メイリオ" pitchFamily="50" charset="-128"/>
                <a:ea typeface="メイリオ" pitchFamily="50" charset="-128"/>
                <a:cs typeface="メイリオ" pitchFamily="50" charset="-128"/>
              </a:rPr>
              <a:t>基幹系システムの情報化に対する投資は</a:t>
            </a:r>
            <a:r>
              <a:rPr lang="ja-JP" altLang="en-US" sz="1000" b="1" u="sng" kern="0" dirty="0">
                <a:solidFill>
                  <a:srgbClr val="0070C0"/>
                </a:solidFill>
                <a:latin typeface="メイリオ" pitchFamily="50" charset="-128"/>
                <a:ea typeface="メイリオ" pitchFamily="50" charset="-128"/>
                <a:cs typeface="メイリオ" pitchFamily="50" charset="-128"/>
              </a:rPr>
              <a:t>横</a:t>
            </a:r>
            <a:r>
              <a:rPr lang="ja-JP" altLang="en-US" sz="1000" b="1" u="sng" kern="0" dirty="0" smtClean="0">
                <a:solidFill>
                  <a:srgbClr val="0070C0"/>
                </a:solidFill>
                <a:latin typeface="メイリオ" pitchFamily="50" charset="-128"/>
                <a:ea typeface="メイリオ" pitchFamily="50" charset="-128"/>
                <a:cs typeface="メイリオ" pitchFamily="50" charset="-128"/>
              </a:rPr>
              <a:t>ばい傾向になる</a:t>
            </a:r>
            <a:r>
              <a:rPr lang="ja-JP" altLang="en-US" sz="1000" kern="0" dirty="0" smtClean="0">
                <a:solidFill>
                  <a:srgbClr val="000000"/>
                </a:solidFill>
                <a:latin typeface="メイリオ" pitchFamily="50" charset="-128"/>
                <a:ea typeface="メイリオ" pitchFamily="50" charset="-128"/>
                <a:cs typeface="メイリオ" pitchFamily="50" charset="-128"/>
              </a:rPr>
              <a:t>と推測される</a:t>
            </a:r>
            <a:endParaRPr lang="en-US" altLang="ja-JP" sz="1000" kern="0" dirty="0" smtClean="0">
              <a:solidFill>
                <a:srgbClr val="000000"/>
              </a:solidFill>
              <a:latin typeface="メイリオ" pitchFamily="50" charset="-128"/>
              <a:ea typeface="メイリオ" pitchFamily="50" charset="-128"/>
              <a:cs typeface="メイリオ" pitchFamily="50" charset="-128"/>
            </a:endParaRPr>
          </a:p>
          <a:p>
            <a:pPr marL="88900" indent="-88900">
              <a:buFont typeface="Arial" pitchFamily="34" charset="0"/>
              <a:buChar char="•"/>
            </a:pPr>
            <a:r>
              <a:rPr lang="ja-JP" altLang="en-US" sz="1000" kern="0" dirty="0" smtClean="0">
                <a:solidFill>
                  <a:srgbClr val="000000"/>
                </a:solidFill>
                <a:latin typeface="メイリオ" pitchFamily="50" charset="-128"/>
                <a:ea typeface="メイリオ" pitchFamily="50" charset="-128"/>
                <a:cs typeface="メイリオ" pitchFamily="50" charset="-128"/>
              </a:rPr>
              <a:t>自治体業務システムインフラの強靱化対策により</a:t>
            </a:r>
            <a:r>
              <a:rPr lang="ja-JP" altLang="en-US" sz="1000" b="1" u="sng" kern="0" dirty="0" smtClean="0">
                <a:solidFill>
                  <a:srgbClr val="C00000"/>
                </a:solidFill>
                <a:latin typeface="メイリオ" pitchFamily="50" charset="-128"/>
                <a:ea typeface="メイリオ" pitchFamily="50" charset="-128"/>
                <a:cs typeface="メイリオ" pitchFamily="50" charset="-128"/>
              </a:rPr>
              <a:t>パブリッククラウドの活用が限定されているが、見直しの機運も高まっている</a:t>
            </a:r>
            <a:r>
              <a:rPr lang="ja-JP" altLang="en-US" sz="1000" kern="0" dirty="0" smtClean="0">
                <a:solidFill>
                  <a:srgbClr val="000000"/>
                </a:solidFill>
                <a:latin typeface="メイリオ" pitchFamily="50" charset="-128"/>
                <a:ea typeface="メイリオ" pitchFamily="50" charset="-128"/>
                <a:cs typeface="メイリオ" pitchFamily="50" charset="-128"/>
              </a:rPr>
              <a:t>。</a:t>
            </a:r>
            <a:endParaRPr lang="en-US" altLang="ja-JP" sz="1000" kern="0" dirty="0" smtClean="0">
              <a:solidFill>
                <a:srgbClr val="000000"/>
              </a:solidFill>
              <a:latin typeface="メイリオ" pitchFamily="50" charset="-128"/>
              <a:ea typeface="メイリオ" pitchFamily="50" charset="-128"/>
              <a:cs typeface="メイリオ" pitchFamily="50" charset="-128"/>
            </a:endParaRPr>
          </a:p>
          <a:p>
            <a:pPr marL="88900" indent="-88900">
              <a:buFont typeface="Arial" pitchFamily="34" charset="0"/>
              <a:buChar char="•"/>
            </a:pPr>
            <a:r>
              <a:rPr lang="ja-JP" altLang="en-US" sz="1000" kern="0" dirty="0" smtClean="0">
                <a:solidFill>
                  <a:srgbClr val="000000"/>
                </a:solidFill>
                <a:latin typeface="メイリオ" pitchFamily="50" charset="-128"/>
                <a:ea typeface="メイリオ" pitchFamily="50" charset="-128"/>
                <a:cs typeface="メイリオ" pitchFamily="50" charset="-128"/>
              </a:rPr>
              <a:t>小規模自治体を中心に財政悪化の影響を受け、</a:t>
            </a:r>
            <a:r>
              <a:rPr lang="ja-JP" altLang="en-US" sz="1000" b="1" u="sng" kern="0" dirty="0" smtClean="0">
                <a:solidFill>
                  <a:srgbClr val="0070C0"/>
                </a:solidFill>
                <a:latin typeface="メイリオ" pitchFamily="50" charset="-128"/>
                <a:ea typeface="メイリオ" pitchFamily="50" charset="-128"/>
                <a:cs typeface="メイリオ" pitchFamily="50" charset="-128"/>
              </a:rPr>
              <a:t>共同利用やクラウド化の検討が増加</a:t>
            </a:r>
            <a:r>
              <a:rPr lang="ja-JP" altLang="en-US" sz="1000" kern="0" dirty="0" smtClean="0">
                <a:solidFill>
                  <a:srgbClr val="000000"/>
                </a:solidFill>
                <a:latin typeface="メイリオ" pitchFamily="50" charset="-128"/>
                <a:ea typeface="メイリオ" pitchFamily="50" charset="-128"/>
                <a:cs typeface="メイリオ" pitchFamily="50" charset="-128"/>
              </a:rPr>
              <a:t>する</a:t>
            </a:r>
            <a:endParaRPr lang="en-US" altLang="ja-JP" sz="1000" kern="0" dirty="0" smtClean="0">
              <a:solidFill>
                <a:srgbClr val="000000"/>
              </a:solidFill>
              <a:latin typeface="メイリオ" pitchFamily="50" charset="-128"/>
              <a:ea typeface="メイリオ" pitchFamily="50" charset="-128"/>
              <a:cs typeface="メイリオ" pitchFamily="50" charset="-128"/>
            </a:endParaRPr>
          </a:p>
        </p:txBody>
      </p:sp>
      <p:sp>
        <p:nvSpPr>
          <p:cNvPr id="70" name="テキスト ボックス 69"/>
          <p:cNvSpPr txBox="1"/>
          <p:nvPr/>
        </p:nvSpPr>
        <p:spPr>
          <a:xfrm>
            <a:off x="9561096" y="3031947"/>
            <a:ext cx="2374231" cy="1785104"/>
          </a:xfrm>
          <a:prstGeom prst="rect">
            <a:avLst/>
          </a:prstGeom>
          <a:noFill/>
        </p:spPr>
        <p:txBody>
          <a:bodyPr wrap="square" rtlCol="0">
            <a:spAutoFit/>
          </a:bodyPr>
          <a:lstStyle/>
          <a:p>
            <a:pPr marL="88900" indent="-88900">
              <a:buFont typeface="Arial" pitchFamily="34" charset="0"/>
              <a:buChar char="•"/>
            </a:pPr>
            <a:r>
              <a:rPr lang="ja-JP" altLang="en-US" sz="1000" kern="0" dirty="0" smtClean="0">
                <a:solidFill>
                  <a:srgbClr val="000000"/>
                </a:solidFill>
                <a:latin typeface="メイリオ" pitchFamily="50" charset="-128"/>
                <a:ea typeface="メイリオ" pitchFamily="50" charset="-128"/>
                <a:cs typeface="メイリオ" pitchFamily="50" charset="-128"/>
              </a:rPr>
              <a:t>官民データ利活用推進基本法により、</a:t>
            </a:r>
            <a:r>
              <a:rPr lang="ja-JP" altLang="en-US" sz="1000" b="1" u="sng" kern="0" dirty="0" smtClean="0">
                <a:solidFill>
                  <a:srgbClr val="0070C0"/>
                </a:solidFill>
                <a:latin typeface="メイリオ" pitchFamily="50" charset="-128"/>
                <a:ea typeface="メイリオ" pitchFamily="50" charset="-128"/>
                <a:cs typeface="メイリオ" pitchFamily="50" charset="-128"/>
              </a:rPr>
              <a:t>市民サービス向上や</a:t>
            </a:r>
            <a:r>
              <a:rPr lang="ja-JP" altLang="en-US" sz="1000" b="1" u="sng" kern="0" dirty="0">
                <a:solidFill>
                  <a:srgbClr val="0070C0"/>
                </a:solidFill>
                <a:latin typeface="メイリオ" pitchFamily="50" charset="-128"/>
                <a:ea typeface="メイリオ" pitchFamily="50" charset="-128"/>
                <a:cs typeface="メイリオ" pitchFamily="50" charset="-128"/>
              </a:rPr>
              <a:t>官民</a:t>
            </a:r>
            <a:r>
              <a:rPr lang="ja-JP" altLang="en-US" sz="1000" b="1" u="sng" kern="0" dirty="0" smtClean="0">
                <a:solidFill>
                  <a:srgbClr val="0070C0"/>
                </a:solidFill>
                <a:latin typeface="メイリオ" pitchFamily="50" charset="-128"/>
                <a:ea typeface="メイリオ" pitchFamily="50" charset="-128"/>
                <a:cs typeface="メイリオ" pitchFamily="50" charset="-128"/>
              </a:rPr>
              <a:t>連携の強化といったサービスの差別化が加速するため、情報化に対する投資は増加</a:t>
            </a:r>
            <a:r>
              <a:rPr lang="ja-JP" altLang="en-US" sz="1000" kern="0" dirty="0" smtClean="0">
                <a:solidFill>
                  <a:srgbClr val="000000"/>
                </a:solidFill>
                <a:latin typeface="メイリオ" pitchFamily="50" charset="-128"/>
                <a:ea typeface="メイリオ" pitchFamily="50" charset="-128"/>
                <a:cs typeface="メイリオ" pitchFamily="50" charset="-128"/>
              </a:rPr>
              <a:t>する</a:t>
            </a:r>
            <a:endParaRPr lang="en-US" altLang="ja-JP" sz="1000" kern="0" dirty="0" smtClean="0">
              <a:solidFill>
                <a:srgbClr val="000000"/>
              </a:solidFill>
              <a:latin typeface="メイリオ" pitchFamily="50" charset="-128"/>
              <a:ea typeface="メイリオ" pitchFamily="50" charset="-128"/>
              <a:cs typeface="メイリオ" pitchFamily="50" charset="-128"/>
            </a:endParaRPr>
          </a:p>
          <a:p>
            <a:pPr marL="88900" indent="-88900">
              <a:buFont typeface="Arial" pitchFamily="34" charset="0"/>
              <a:buChar char="•"/>
            </a:pPr>
            <a:r>
              <a:rPr lang="ja-JP" altLang="en-US" sz="1000" kern="0" dirty="0" smtClean="0">
                <a:solidFill>
                  <a:srgbClr val="000000"/>
                </a:solidFill>
                <a:latin typeface="メイリオ" pitchFamily="50" charset="-128"/>
                <a:ea typeface="メイリオ" pitchFamily="50" charset="-128"/>
                <a:cs typeface="メイリオ" pitchFamily="50" charset="-128"/>
              </a:rPr>
              <a:t>デジタルファースト法案により、</a:t>
            </a:r>
            <a:r>
              <a:rPr lang="ja-JP" altLang="en-US" sz="1000" b="1" u="sng" kern="0" dirty="0" smtClean="0">
                <a:solidFill>
                  <a:srgbClr val="0070C0"/>
                </a:solidFill>
                <a:latin typeface="メイリオ" pitchFamily="50" charset="-128"/>
                <a:ea typeface="メイリオ" pitchFamily="50" charset="-128"/>
                <a:cs typeface="メイリオ" pitchFamily="50" charset="-128"/>
              </a:rPr>
              <a:t>行政手続きのオンライン化が加速</a:t>
            </a:r>
            <a:r>
              <a:rPr lang="ja-JP" altLang="en-US" sz="1000" kern="0" dirty="0" smtClean="0">
                <a:solidFill>
                  <a:srgbClr val="000000"/>
                </a:solidFill>
                <a:latin typeface="メイリオ" pitchFamily="50" charset="-128"/>
                <a:ea typeface="メイリオ" pitchFamily="50" charset="-128"/>
                <a:cs typeface="メイリオ" pitchFamily="50" charset="-128"/>
              </a:rPr>
              <a:t>し、先進的な自治体を中心に</a:t>
            </a:r>
            <a:r>
              <a:rPr lang="ja-JP" altLang="en-US" sz="1000" b="1" u="sng" kern="0" dirty="0" smtClean="0">
                <a:solidFill>
                  <a:srgbClr val="0070C0"/>
                </a:solidFill>
                <a:latin typeface="メイリオ" pitchFamily="50" charset="-128"/>
                <a:ea typeface="メイリオ" pitchFamily="50" charset="-128"/>
                <a:cs typeface="メイリオ" pitchFamily="50" charset="-128"/>
              </a:rPr>
              <a:t>差別化された市民サービスの提供</a:t>
            </a:r>
            <a:r>
              <a:rPr lang="ja-JP" altLang="en-US" sz="1000" kern="0" dirty="0" smtClean="0">
                <a:solidFill>
                  <a:srgbClr val="000000"/>
                </a:solidFill>
                <a:latin typeface="メイリオ" pitchFamily="50" charset="-128"/>
                <a:ea typeface="メイリオ" pitchFamily="50" charset="-128"/>
                <a:cs typeface="メイリオ" pitchFamily="50" charset="-128"/>
              </a:rPr>
              <a:t>が図られる</a:t>
            </a:r>
            <a:endParaRPr lang="en-US" altLang="ja-JP" sz="1000" kern="0" dirty="0" smtClean="0">
              <a:solidFill>
                <a:srgbClr val="000000"/>
              </a:solidFill>
              <a:latin typeface="メイリオ" pitchFamily="50" charset="-128"/>
              <a:ea typeface="メイリオ" pitchFamily="50" charset="-128"/>
              <a:cs typeface="メイリオ" pitchFamily="50" charset="-128"/>
            </a:endParaRPr>
          </a:p>
          <a:p>
            <a:pPr marL="88900" indent="-88900">
              <a:buFont typeface="Arial" pitchFamily="34" charset="0"/>
              <a:buChar char="•"/>
            </a:pPr>
            <a:r>
              <a:rPr lang="ja-JP" altLang="en-US" sz="1000" b="1" u="sng" kern="0" dirty="0" smtClean="0">
                <a:solidFill>
                  <a:srgbClr val="0070C0"/>
                </a:solidFill>
                <a:latin typeface="メイリオ" pitchFamily="50" charset="-128"/>
                <a:ea typeface="メイリオ" pitchFamily="50" charset="-128"/>
                <a:cs typeface="メイリオ" pitchFamily="50" charset="-128"/>
              </a:rPr>
              <a:t>クラウドの活用が情報化の手段として検討され浸透し始める</a:t>
            </a:r>
            <a:endParaRPr lang="en-US" sz="1000" b="1" u="sng" kern="0" dirty="0" smtClean="0">
              <a:solidFill>
                <a:srgbClr val="0070C0"/>
              </a:solidFill>
              <a:latin typeface="メイリオ" pitchFamily="50" charset="-128"/>
              <a:ea typeface="メイリオ" pitchFamily="50" charset="-128"/>
              <a:cs typeface="メイリオ" pitchFamily="50" charset="-128"/>
            </a:endParaRPr>
          </a:p>
        </p:txBody>
      </p:sp>
      <p:sp>
        <p:nvSpPr>
          <p:cNvPr id="71" name="テキスト ボックス 70"/>
          <p:cNvSpPr txBox="1"/>
          <p:nvPr/>
        </p:nvSpPr>
        <p:spPr>
          <a:xfrm>
            <a:off x="1804740" y="3079156"/>
            <a:ext cx="2005264" cy="707886"/>
          </a:xfrm>
          <a:prstGeom prst="rect">
            <a:avLst/>
          </a:prstGeom>
          <a:noFill/>
        </p:spPr>
        <p:txBody>
          <a:bodyPr wrap="square" rtlCol="0">
            <a:spAutoFit/>
          </a:bodyPr>
          <a:lstStyle/>
          <a:p>
            <a:pPr marL="88900" indent="-88900">
              <a:spcBef>
                <a:spcPts val="300"/>
              </a:spcBef>
              <a:spcAft>
                <a:spcPts val="1000"/>
              </a:spcAft>
              <a:buFont typeface="Arial" pitchFamily="34" charset="0"/>
              <a:buChar char="•"/>
            </a:pPr>
            <a:r>
              <a:rPr lang="ja-JP" altLang="en-US" sz="1000" spc="-30" dirty="0" smtClean="0">
                <a:solidFill>
                  <a:srgbClr val="000000"/>
                </a:solidFill>
                <a:latin typeface="メイリオ" pitchFamily="50" charset="-128"/>
                <a:ea typeface="メイリオ" pitchFamily="50" charset="-128"/>
                <a:cs typeface="メイリオ" pitchFamily="50" charset="-128"/>
              </a:rPr>
              <a:t>庁内の業務プロセス改革や情報連携、住民・行政サービス向上のために独自に機能を実現するアプリケーション</a:t>
            </a:r>
            <a:endParaRPr lang="en-US" sz="1000" spc="-30" dirty="0" smtClean="0">
              <a:solidFill>
                <a:srgbClr val="000000"/>
              </a:solidFill>
              <a:latin typeface="メイリオ" pitchFamily="50" charset="-128"/>
              <a:ea typeface="メイリオ" pitchFamily="50" charset="-128"/>
              <a:cs typeface="メイリオ" pitchFamily="50" charset="-128"/>
            </a:endParaRPr>
          </a:p>
        </p:txBody>
      </p:sp>
      <p:sp>
        <p:nvSpPr>
          <p:cNvPr id="72" name="テキスト ボックス 71"/>
          <p:cNvSpPr txBox="1"/>
          <p:nvPr/>
        </p:nvSpPr>
        <p:spPr>
          <a:xfrm>
            <a:off x="7773906" y="1910016"/>
            <a:ext cx="1532022" cy="246221"/>
          </a:xfrm>
          <a:prstGeom prst="rect">
            <a:avLst/>
          </a:prstGeom>
          <a:noFill/>
        </p:spPr>
        <p:txBody>
          <a:bodyPr wrap="square" rtlCol="0">
            <a:spAutoFit/>
          </a:bodyPr>
          <a:lstStyle/>
          <a:p>
            <a:pPr>
              <a:spcBef>
                <a:spcPts val="300"/>
              </a:spcBef>
              <a:spcAft>
                <a:spcPts val="1000"/>
              </a:spcAft>
            </a:pPr>
            <a:r>
              <a:rPr lang="ja-JP" altLang="en-US" sz="1000" spc="-30" dirty="0" smtClean="0">
                <a:solidFill>
                  <a:srgbClr val="000000"/>
                </a:solidFill>
                <a:latin typeface="メイリオ" pitchFamily="50" charset="-128"/>
                <a:ea typeface="メイリオ" pitchFamily="50" charset="-128"/>
                <a:cs typeface="メイリオ" pitchFamily="50" charset="-128"/>
              </a:rPr>
              <a:t>プライベートクラウド</a:t>
            </a:r>
            <a:endParaRPr lang="en-US" sz="1000" spc="-30" dirty="0" smtClean="0">
              <a:solidFill>
                <a:srgbClr val="000000"/>
              </a:solidFill>
              <a:latin typeface="メイリオ" pitchFamily="50" charset="-128"/>
              <a:ea typeface="メイリオ" pitchFamily="50" charset="-128"/>
              <a:cs typeface="メイリオ" pitchFamily="50" charset="-128"/>
            </a:endParaRPr>
          </a:p>
        </p:txBody>
      </p:sp>
      <p:sp>
        <p:nvSpPr>
          <p:cNvPr id="73" name="右矢印 72"/>
          <p:cNvSpPr/>
          <p:nvPr/>
        </p:nvSpPr>
        <p:spPr>
          <a:xfrm rot="5400000" flipV="1">
            <a:off x="7581401" y="1865890"/>
            <a:ext cx="154645" cy="310575"/>
          </a:xfrm>
          <a:prstGeom prst="rightArrow">
            <a:avLst/>
          </a:prstGeom>
          <a:solidFill>
            <a:srgbClr val="C00000"/>
          </a:soli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sp>
        <p:nvSpPr>
          <p:cNvPr id="74" name="角丸四角形 73"/>
          <p:cNvSpPr/>
          <p:nvPr/>
        </p:nvSpPr>
        <p:spPr>
          <a:xfrm>
            <a:off x="3877476" y="3435131"/>
            <a:ext cx="870272" cy="1097366"/>
          </a:xfrm>
          <a:prstGeom prst="roundRect">
            <a:avLst/>
          </a:prstGeom>
          <a:solidFill>
            <a:srgbClr val="66FFFF"/>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0" rIns="0"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ja-JP" altLang="en-US" sz="900" b="1" i="0" u="none" strike="noStrike" kern="0" cap="none" spc="0" normalizeH="0" baseline="0" noProof="0" dirty="0" smtClean="0">
                <a:ln>
                  <a:noFill/>
                </a:ln>
                <a:solidFill>
                  <a:srgbClr val="000000"/>
                </a:solidFill>
                <a:effectLst/>
                <a:uLnTx/>
                <a:uFillTx/>
                <a:latin typeface="メイリオ" pitchFamily="50" charset="-128"/>
                <a:ea typeface="メイリオ" pitchFamily="50" charset="-128"/>
                <a:cs typeface="メイリオ" pitchFamily="50" charset="-128"/>
              </a:rPr>
              <a:t>フロント系</a:t>
            </a:r>
            <a:endParaRPr kumimoji="0" lang="en-US" altLang="ja-JP" sz="900" b="1" i="0" u="none" strike="noStrike" kern="0" cap="none" spc="0" normalizeH="0" baseline="0" noProof="0" dirty="0" smtClean="0">
              <a:ln>
                <a:noFill/>
              </a:ln>
              <a:solidFill>
                <a:srgbClr val="000000"/>
              </a:solidFill>
              <a:effectLst/>
              <a:uLnTx/>
              <a:uFillTx/>
              <a:latin typeface="メイリオ" pitchFamily="50" charset="-128"/>
              <a:ea typeface="メイリオ" pitchFamily="50" charset="-128"/>
              <a:cs typeface="メイリオ" pitchFamily="50" charset="-128"/>
            </a:endParaRPr>
          </a:p>
          <a:p>
            <a:pPr marL="0" marR="0" indent="0" algn="ctr" defTabSz="914400" eaLnBrk="1" fontAlgn="auto" latinLnBrk="0" hangingPunct="1">
              <a:lnSpc>
                <a:spcPct val="100000"/>
              </a:lnSpc>
              <a:spcBef>
                <a:spcPts val="0"/>
              </a:spcBef>
              <a:spcAft>
                <a:spcPts val="0"/>
              </a:spcAft>
              <a:buClrTx/>
              <a:buSzTx/>
              <a:buFontTx/>
              <a:buNone/>
              <a:tabLst/>
            </a:pPr>
            <a:r>
              <a:rPr lang="ja-JP" altLang="en-US" sz="900" b="1" kern="0" dirty="0" smtClean="0">
                <a:solidFill>
                  <a:srgbClr val="000000"/>
                </a:solidFill>
                <a:latin typeface="メイリオ" pitchFamily="50" charset="-128"/>
                <a:ea typeface="メイリオ" pitchFamily="50" charset="-128"/>
                <a:cs typeface="メイリオ" pitchFamily="50" charset="-128"/>
              </a:rPr>
              <a:t>住民サービス系</a:t>
            </a:r>
            <a:endParaRPr kumimoji="0" lang="en-US" sz="900" b="1" i="0" u="none" strike="noStrike" kern="0" cap="none" spc="0" normalizeH="0" baseline="0" noProof="0" dirty="0">
              <a:ln>
                <a:noFill/>
              </a:ln>
              <a:solidFill>
                <a:srgbClr val="000000"/>
              </a:solidFill>
              <a:effectLst/>
              <a:uLnTx/>
              <a:uFillTx/>
              <a:latin typeface="メイリオ" pitchFamily="50" charset="-128"/>
              <a:ea typeface="メイリオ" pitchFamily="50" charset="-128"/>
              <a:cs typeface="メイリオ" pitchFamily="50" charset="-128"/>
            </a:endParaRPr>
          </a:p>
        </p:txBody>
      </p:sp>
      <p:sp>
        <p:nvSpPr>
          <p:cNvPr id="75" name="角丸四角形 74"/>
          <p:cNvSpPr/>
          <p:nvPr/>
        </p:nvSpPr>
        <p:spPr>
          <a:xfrm>
            <a:off x="4813431" y="3427009"/>
            <a:ext cx="870272" cy="1097366"/>
          </a:xfrm>
          <a:prstGeom prst="roundRect">
            <a:avLst/>
          </a:prstGeom>
          <a:solidFill>
            <a:srgbClr val="66FFFF"/>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72000" rIns="72000"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ja-JP" altLang="en-US" sz="1000" b="1" i="0" u="none" strike="noStrike" kern="0" cap="none" spc="0" normalizeH="0" baseline="0" noProof="0" dirty="0" smtClean="0">
                <a:ln>
                  <a:noFill/>
                </a:ln>
                <a:solidFill>
                  <a:srgbClr val="000000"/>
                </a:solidFill>
                <a:effectLst/>
                <a:uLnTx/>
                <a:uFillTx/>
                <a:latin typeface="Arial" panose="020B0604020202020204" pitchFamily="34" charset="0"/>
                <a:ea typeface="メイリオ" panose="020B0604030504040204" pitchFamily="50" charset="-128"/>
              </a:rPr>
              <a:t>情報系</a:t>
            </a:r>
            <a:endParaRPr kumimoji="0" lang="en-US" altLang="ja-JP" sz="1000" b="1" i="0" u="none" strike="noStrike" kern="0" cap="none" spc="0" normalizeH="0" baseline="0" noProof="0" dirty="0" smtClean="0">
              <a:ln>
                <a:noFill/>
              </a:ln>
              <a:solidFill>
                <a:srgbClr val="000000"/>
              </a:solidFill>
              <a:effectLst/>
              <a:uLnTx/>
              <a:uFillTx/>
              <a:latin typeface="Arial" panose="020B0604020202020204" pitchFamily="34" charset="0"/>
              <a:ea typeface="メイリオ" panose="020B0604030504040204" pitchFamily="50" charset="-128"/>
            </a:endParaRPr>
          </a:p>
          <a:p>
            <a:pPr marL="0" marR="0" indent="0" algn="ctr" defTabSz="914400" eaLnBrk="1" fontAlgn="auto" latinLnBrk="0" hangingPunct="1">
              <a:lnSpc>
                <a:spcPct val="100000"/>
              </a:lnSpc>
              <a:spcBef>
                <a:spcPts val="0"/>
              </a:spcBef>
              <a:spcAft>
                <a:spcPts val="0"/>
              </a:spcAft>
              <a:buClrTx/>
              <a:buSzTx/>
              <a:buFontTx/>
              <a:buNone/>
              <a:tabLst/>
            </a:pPr>
            <a:r>
              <a:rPr lang="ja-JP" altLang="en-US" sz="1000" b="1" kern="0" noProof="0" dirty="0" smtClean="0">
                <a:solidFill>
                  <a:srgbClr val="000000"/>
                </a:solidFill>
                <a:latin typeface="Arial" panose="020B0604020202020204" pitchFamily="34" charset="0"/>
                <a:ea typeface="メイリオ" panose="020B0604030504040204" pitchFamily="50" charset="-128"/>
              </a:rPr>
              <a:t>情報共有系</a:t>
            </a:r>
            <a:endParaRPr kumimoji="0" lang="en-US" sz="1000" b="1" i="0" u="none" strike="noStrike" kern="0" cap="none" spc="0" normalizeH="0" baseline="0" noProof="0" dirty="0">
              <a:ln>
                <a:noFill/>
              </a:ln>
              <a:solidFill>
                <a:srgbClr val="000000"/>
              </a:solidFill>
              <a:effectLst/>
              <a:uLnTx/>
              <a:uFillTx/>
              <a:latin typeface="Arial" panose="020B0604020202020204" pitchFamily="34" charset="0"/>
              <a:ea typeface="メイリオ" panose="020B0604030504040204" pitchFamily="50" charset="-128"/>
            </a:endParaRPr>
          </a:p>
        </p:txBody>
      </p:sp>
      <p:sp>
        <p:nvSpPr>
          <p:cNvPr id="76" name="右矢印 75"/>
          <p:cNvSpPr/>
          <p:nvPr/>
        </p:nvSpPr>
        <p:spPr>
          <a:xfrm rot="16200000">
            <a:off x="3978443" y="3392895"/>
            <a:ext cx="154645" cy="310575"/>
          </a:xfrm>
          <a:prstGeom prst="rightArrow">
            <a:avLst/>
          </a:prstGeom>
          <a:solidFill>
            <a:schemeClr val="tx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sp>
        <p:nvSpPr>
          <p:cNvPr id="77" name="右矢印 76"/>
          <p:cNvSpPr/>
          <p:nvPr/>
        </p:nvSpPr>
        <p:spPr>
          <a:xfrm rot="16200000">
            <a:off x="4932943" y="3392896"/>
            <a:ext cx="154645" cy="310575"/>
          </a:xfrm>
          <a:prstGeom prst="rightArrow">
            <a:avLst/>
          </a:prstGeom>
          <a:solidFill>
            <a:schemeClr val="tx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sp>
        <p:nvSpPr>
          <p:cNvPr id="78" name="右矢印 77"/>
          <p:cNvSpPr/>
          <p:nvPr/>
        </p:nvSpPr>
        <p:spPr>
          <a:xfrm rot="5400000" flipV="1">
            <a:off x="7589421" y="5365074"/>
            <a:ext cx="154645" cy="310575"/>
          </a:xfrm>
          <a:prstGeom prst="rightArrow">
            <a:avLst/>
          </a:prstGeom>
          <a:solidFill>
            <a:srgbClr val="C00000"/>
          </a:soli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sp>
        <p:nvSpPr>
          <p:cNvPr id="79" name="角丸四角形 78"/>
          <p:cNvSpPr/>
          <p:nvPr/>
        </p:nvSpPr>
        <p:spPr>
          <a:xfrm>
            <a:off x="3885498" y="5695950"/>
            <a:ext cx="870272" cy="720000"/>
          </a:xfrm>
          <a:prstGeom prst="roundRect">
            <a:avLst/>
          </a:prstGeom>
          <a:solidFill>
            <a:schemeClr val="accent3">
              <a:lumMod val="40000"/>
              <a:lumOff val="60000"/>
            </a:schemeClr>
          </a:solidFill>
          <a:ln>
            <a:solidFill>
              <a:srgbClr val="C00000"/>
            </a:solid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lIns="72000" rIns="72000" rtlCol="0" anchor="ctr"/>
          <a:lstStyle/>
          <a:p>
            <a:pPr marL="0" marR="0" indent="0" algn="ctr" defTabSz="914400" eaLnBrk="1" fontAlgn="auto" latinLnBrk="0" hangingPunct="1">
              <a:lnSpc>
                <a:spcPct val="100000"/>
              </a:lnSpc>
              <a:spcBef>
                <a:spcPts val="0"/>
              </a:spcBef>
              <a:spcAft>
                <a:spcPts val="0"/>
              </a:spcAft>
              <a:buClrTx/>
              <a:buSzTx/>
              <a:buFontTx/>
              <a:buNone/>
              <a:tabLst/>
            </a:pPr>
            <a:r>
              <a:rPr lang="ja-JP" altLang="en-US" sz="1000" b="1" kern="0" noProof="0" dirty="0" smtClean="0">
                <a:solidFill>
                  <a:srgbClr val="000000"/>
                </a:solidFill>
                <a:latin typeface="メイリオ" pitchFamily="50" charset="-128"/>
                <a:ea typeface="メイリオ" pitchFamily="50" charset="-128"/>
                <a:cs typeface="メイリオ" pitchFamily="50" charset="-128"/>
              </a:rPr>
              <a:t>基幹業務</a:t>
            </a:r>
            <a:endParaRPr kumimoji="0" lang="en-US" sz="1000" b="1" i="0" u="none" strike="noStrike" kern="0" cap="none" spc="0" normalizeH="0" baseline="0" noProof="0" dirty="0">
              <a:ln>
                <a:noFill/>
              </a:ln>
              <a:solidFill>
                <a:srgbClr val="000000"/>
              </a:solidFill>
              <a:effectLst/>
              <a:uLnTx/>
              <a:uFillTx/>
              <a:latin typeface="メイリオ" pitchFamily="50" charset="-128"/>
              <a:ea typeface="メイリオ" pitchFamily="50" charset="-128"/>
              <a:cs typeface="メイリオ" pitchFamily="50" charset="-128"/>
            </a:endParaRPr>
          </a:p>
        </p:txBody>
      </p:sp>
      <p:sp>
        <p:nvSpPr>
          <p:cNvPr id="80" name="角丸四角形 79"/>
          <p:cNvSpPr/>
          <p:nvPr/>
        </p:nvSpPr>
        <p:spPr>
          <a:xfrm>
            <a:off x="4805411" y="5705475"/>
            <a:ext cx="870272" cy="720000"/>
          </a:xfrm>
          <a:prstGeom prst="roundRect">
            <a:avLst/>
          </a:prstGeom>
          <a:solidFill>
            <a:schemeClr val="accent3">
              <a:lumMod val="40000"/>
              <a:lumOff val="60000"/>
            </a:schemeClr>
          </a:solidFill>
          <a:ln>
            <a:solidFill>
              <a:srgbClr val="C00000"/>
            </a:solid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lIns="72000" rIns="72000"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ja-JP" altLang="en-US" sz="1000" b="1" i="0" u="none" strike="noStrike" kern="0" cap="none" spc="0" normalizeH="0" baseline="0" noProof="0" dirty="0" smtClean="0">
                <a:ln>
                  <a:noFill/>
                </a:ln>
                <a:solidFill>
                  <a:srgbClr val="000000"/>
                </a:solidFill>
                <a:effectLst/>
                <a:uLnTx/>
                <a:uFillTx/>
                <a:latin typeface="メイリオ" pitchFamily="50" charset="-128"/>
                <a:ea typeface="メイリオ" pitchFamily="50" charset="-128"/>
                <a:cs typeface="メイリオ" pitchFamily="50" charset="-128"/>
              </a:rPr>
              <a:t>内部事務</a:t>
            </a:r>
            <a:endParaRPr kumimoji="0" lang="en-US" sz="1000" b="1" i="0" u="none" strike="noStrike" kern="0" cap="none" spc="0" normalizeH="0" baseline="0" noProof="0" dirty="0">
              <a:ln>
                <a:noFill/>
              </a:ln>
              <a:solidFill>
                <a:srgbClr val="000000"/>
              </a:solidFill>
              <a:effectLst/>
              <a:uLnTx/>
              <a:uFillTx/>
              <a:latin typeface="メイリオ" pitchFamily="50" charset="-128"/>
              <a:ea typeface="メイリオ" pitchFamily="50" charset="-128"/>
              <a:cs typeface="メイリオ" pitchFamily="50" charset="-128"/>
            </a:endParaRPr>
          </a:p>
        </p:txBody>
      </p:sp>
      <p:sp>
        <p:nvSpPr>
          <p:cNvPr id="81" name="角丸四角形 80"/>
          <p:cNvSpPr/>
          <p:nvPr/>
        </p:nvSpPr>
        <p:spPr>
          <a:xfrm>
            <a:off x="3877476" y="5198721"/>
            <a:ext cx="1806652" cy="422336"/>
          </a:xfrm>
          <a:prstGeom prst="roundRect">
            <a:avLst/>
          </a:prstGeom>
          <a:solidFill>
            <a:srgbClr val="66FFFF"/>
          </a:solidFill>
          <a:ln>
            <a:solidFill>
              <a:schemeClr val="accent1"/>
            </a:solid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ja-JP" altLang="en-US" sz="1000" b="1" i="0" u="none" strike="noStrike" kern="0" cap="none" spc="0" normalizeH="0" baseline="0" noProof="0" dirty="0" smtClean="0">
                <a:ln>
                  <a:noFill/>
                </a:ln>
                <a:solidFill>
                  <a:srgbClr val="000000"/>
                </a:solidFill>
                <a:effectLst/>
                <a:uLnTx/>
                <a:uFillTx/>
                <a:latin typeface="メイリオ" pitchFamily="50" charset="-128"/>
                <a:ea typeface="メイリオ" pitchFamily="50" charset="-128"/>
                <a:cs typeface="メイリオ" pitchFamily="50" charset="-128"/>
              </a:rPr>
              <a:t>小規模台帳・基幹系周辺</a:t>
            </a:r>
            <a:endParaRPr kumimoji="0" lang="en-US" altLang="ja-JP" sz="1000" b="1" i="0" u="none" strike="noStrike" kern="0" cap="none" spc="0" normalizeH="0" baseline="0" noProof="0" dirty="0" smtClean="0">
              <a:ln>
                <a:noFill/>
              </a:ln>
              <a:solidFill>
                <a:srgbClr val="000000"/>
              </a:solidFill>
              <a:effectLst/>
              <a:uLnTx/>
              <a:uFillTx/>
              <a:latin typeface="メイリオ" pitchFamily="50" charset="-128"/>
              <a:ea typeface="メイリオ" pitchFamily="50" charset="-128"/>
              <a:cs typeface="メイリオ" pitchFamily="50" charset="-128"/>
            </a:endParaRPr>
          </a:p>
        </p:txBody>
      </p:sp>
      <p:sp>
        <p:nvSpPr>
          <p:cNvPr id="82" name="右矢印 81"/>
          <p:cNvSpPr/>
          <p:nvPr/>
        </p:nvSpPr>
        <p:spPr>
          <a:xfrm rot="5400000" flipV="1">
            <a:off x="4002506" y="5682906"/>
            <a:ext cx="154645" cy="310575"/>
          </a:xfrm>
          <a:prstGeom prst="rightArrow">
            <a:avLst/>
          </a:prstGeom>
          <a:solidFill>
            <a:srgbClr val="C00000"/>
          </a:soli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sp>
        <p:nvSpPr>
          <p:cNvPr id="83" name="右矢印 82"/>
          <p:cNvSpPr/>
          <p:nvPr/>
        </p:nvSpPr>
        <p:spPr>
          <a:xfrm rot="5400000" flipV="1">
            <a:off x="4957006" y="5690928"/>
            <a:ext cx="154645" cy="310575"/>
          </a:xfrm>
          <a:prstGeom prst="rightArrow">
            <a:avLst/>
          </a:prstGeom>
          <a:solidFill>
            <a:srgbClr val="C00000"/>
          </a:solidFill>
          <a:ln>
            <a:no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sp>
        <p:nvSpPr>
          <p:cNvPr id="84" name="テキスト ボックス 83"/>
          <p:cNvSpPr txBox="1"/>
          <p:nvPr/>
        </p:nvSpPr>
        <p:spPr>
          <a:xfrm>
            <a:off x="1804740" y="3961729"/>
            <a:ext cx="2157660" cy="861774"/>
          </a:xfrm>
          <a:prstGeom prst="rect">
            <a:avLst/>
          </a:prstGeom>
          <a:noFill/>
        </p:spPr>
        <p:txBody>
          <a:bodyPr wrap="square" rtlCol="0">
            <a:spAutoFit/>
          </a:bodyPr>
          <a:lstStyle/>
          <a:p>
            <a:pPr marL="88900" indent="-88900">
              <a:buFont typeface="Arial" pitchFamily="34" charset="0"/>
              <a:buChar char="•"/>
            </a:pPr>
            <a:r>
              <a:rPr lang="ja-JP" altLang="en-US" sz="1000" u="sng" spc="-30" dirty="0">
                <a:solidFill>
                  <a:srgbClr val="C00000"/>
                </a:solidFill>
                <a:latin typeface="メイリオ" pitchFamily="50" charset="-128"/>
                <a:ea typeface="メイリオ" pitchFamily="50" charset="-128"/>
                <a:cs typeface="メイリオ" pitchFamily="50" charset="-128"/>
              </a:rPr>
              <a:t>次</a:t>
            </a:r>
            <a:r>
              <a:rPr lang="ja-JP" altLang="en-US" sz="1000" u="sng" spc="-30" dirty="0" smtClean="0">
                <a:solidFill>
                  <a:srgbClr val="C00000"/>
                </a:solidFill>
                <a:latin typeface="メイリオ" pitchFamily="50" charset="-128"/>
                <a:ea typeface="メイリオ" pitchFamily="50" charset="-128"/>
                <a:cs typeface="メイリオ" pitchFamily="50" charset="-128"/>
              </a:rPr>
              <a:t>世代電子申請システム</a:t>
            </a:r>
            <a:endParaRPr lang="en-US" altLang="ja-JP" sz="1000" u="sng" spc="-30" dirty="0" smtClean="0">
              <a:solidFill>
                <a:srgbClr val="C00000"/>
              </a:solidFill>
              <a:latin typeface="メイリオ" pitchFamily="50" charset="-128"/>
              <a:ea typeface="メイリオ" pitchFamily="50" charset="-128"/>
              <a:cs typeface="メイリオ" pitchFamily="50" charset="-128"/>
            </a:endParaRPr>
          </a:p>
          <a:p>
            <a:pPr marL="88900" indent="-88900">
              <a:buFont typeface="Arial" pitchFamily="34" charset="0"/>
              <a:buChar char="•"/>
            </a:pPr>
            <a:r>
              <a:rPr lang="ja-JP" altLang="en-US" sz="1000" u="sng" spc="-30" dirty="0" smtClean="0">
                <a:solidFill>
                  <a:srgbClr val="C00000"/>
                </a:solidFill>
                <a:latin typeface="メイリオ" pitchFamily="50" charset="-128"/>
                <a:ea typeface="メイリオ" pitchFamily="50" charset="-128"/>
                <a:cs typeface="メイリオ" pitchFamily="50" charset="-128"/>
              </a:rPr>
              <a:t>総合窓口支援システム</a:t>
            </a:r>
            <a:endParaRPr lang="en-US" altLang="ja-JP" sz="1000" u="sng" spc="-30" dirty="0" smtClean="0">
              <a:solidFill>
                <a:srgbClr val="C00000"/>
              </a:solidFill>
              <a:latin typeface="メイリオ" pitchFamily="50" charset="-128"/>
              <a:ea typeface="メイリオ" pitchFamily="50" charset="-128"/>
              <a:cs typeface="メイリオ" pitchFamily="50" charset="-128"/>
            </a:endParaRPr>
          </a:p>
          <a:p>
            <a:pPr marL="88900" indent="-88900">
              <a:buFont typeface="Arial" pitchFamily="34" charset="0"/>
              <a:buChar char="•"/>
            </a:pPr>
            <a:r>
              <a:rPr lang="ja-JP" altLang="en-US" sz="1000" u="sng" spc="-30" dirty="0" smtClean="0">
                <a:solidFill>
                  <a:srgbClr val="C00000"/>
                </a:solidFill>
                <a:latin typeface="メイリオ" pitchFamily="50" charset="-128"/>
                <a:ea typeface="メイリオ" pitchFamily="50" charset="-128"/>
                <a:cs typeface="メイリオ" pitchFamily="50" charset="-128"/>
              </a:rPr>
              <a:t>行政での</a:t>
            </a:r>
            <a:r>
              <a:rPr lang="en-US" altLang="ja-JP" sz="1000" u="sng" spc="-30" dirty="0" smtClean="0">
                <a:solidFill>
                  <a:srgbClr val="C00000"/>
                </a:solidFill>
                <a:latin typeface="メイリオ" pitchFamily="50" charset="-128"/>
                <a:ea typeface="メイリオ" pitchFamily="50" charset="-128"/>
                <a:cs typeface="メイリオ" pitchFamily="50" charset="-128"/>
              </a:rPr>
              <a:t>CRM</a:t>
            </a:r>
            <a:r>
              <a:rPr lang="ja-JP" altLang="en-US" sz="1000" u="sng" spc="-30" dirty="0" smtClean="0">
                <a:solidFill>
                  <a:srgbClr val="C00000"/>
                </a:solidFill>
                <a:latin typeface="メイリオ" pitchFamily="50" charset="-128"/>
                <a:ea typeface="メイリオ" pitchFamily="50" charset="-128"/>
                <a:cs typeface="メイリオ" pitchFamily="50" charset="-128"/>
              </a:rPr>
              <a:t>活用</a:t>
            </a:r>
            <a:endParaRPr lang="en-US" altLang="ja-JP" sz="1000" u="sng" spc="-30" dirty="0" smtClean="0">
              <a:solidFill>
                <a:srgbClr val="C00000"/>
              </a:solidFill>
              <a:latin typeface="メイリオ" pitchFamily="50" charset="-128"/>
              <a:ea typeface="メイリオ" pitchFamily="50" charset="-128"/>
              <a:cs typeface="メイリオ" pitchFamily="50" charset="-128"/>
            </a:endParaRPr>
          </a:p>
          <a:p>
            <a:pPr marL="88900" indent="-88900">
              <a:buFont typeface="Arial" pitchFamily="34" charset="0"/>
              <a:buChar char="•"/>
            </a:pPr>
            <a:r>
              <a:rPr lang="ja-JP" altLang="en-US" sz="1000" u="sng" spc="-30" dirty="0" smtClean="0">
                <a:solidFill>
                  <a:srgbClr val="C00000"/>
                </a:solidFill>
                <a:latin typeface="メイリオ" pitchFamily="50" charset="-128"/>
                <a:ea typeface="メイリオ" pitchFamily="50" charset="-128"/>
                <a:cs typeface="メイリオ" pitchFamily="50" charset="-128"/>
              </a:rPr>
              <a:t>防災情報共有システム</a:t>
            </a:r>
            <a:endParaRPr lang="en-US" altLang="ja-JP" sz="1000" u="sng" spc="-30" dirty="0" smtClean="0">
              <a:solidFill>
                <a:srgbClr val="C00000"/>
              </a:solidFill>
              <a:latin typeface="メイリオ" pitchFamily="50" charset="-128"/>
              <a:ea typeface="メイリオ" pitchFamily="50" charset="-128"/>
              <a:cs typeface="メイリオ" pitchFamily="50" charset="-128"/>
            </a:endParaRPr>
          </a:p>
          <a:p>
            <a:pPr marL="88900" indent="-88900">
              <a:buFont typeface="Arial" pitchFamily="34" charset="0"/>
              <a:buChar char="•"/>
            </a:pPr>
            <a:r>
              <a:rPr lang="ja-JP" altLang="en-US" sz="1000" u="sng" spc="-30" dirty="0" smtClean="0">
                <a:solidFill>
                  <a:srgbClr val="C00000"/>
                </a:solidFill>
                <a:latin typeface="メイリオ" pitchFamily="50" charset="-128"/>
                <a:ea typeface="メイリオ" pitchFamily="50" charset="-128"/>
                <a:cs typeface="メイリオ" pitchFamily="50" charset="-128"/>
              </a:rPr>
              <a:t>地域包括ケア支援システム　等</a:t>
            </a:r>
            <a:endParaRPr lang="en-US" altLang="ja-JP" sz="1000" u="sng" spc="-30" dirty="0" smtClean="0">
              <a:solidFill>
                <a:srgbClr val="C00000"/>
              </a:solidFill>
              <a:latin typeface="メイリオ" pitchFamily="50" charset="-128"/>
              <a:ea typeface="メイリオ" pitchFamily="50" charset="-128"/>
              <a:cs typeface="メイリオ" pitchFamily="50" charset="-128"/>
            </a:endParaRPr>
          </a:p>
        </p:txBody>
      </p:sp>
      <p:sp>
        <p:nvSpPr>
          <p:cNvPr id="85" name="角丸四角形 84"/>
          <p:cNvSpPr/>
          <p:nvPr/>
        </p:nvSpPr>
        <p:spPr>
          <a:xfrm>
            <a:off x="5943377" y="4131822"/>
            <a:ext cx="1727054" cy="218817"/>
          </a:xfrm>
          <a:prstGeom prst="roundRect">
            <a:avLst/>
          </a:prstGeom>
          <a:solidFill>
            <a:srgbClr val="92D050"/>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900" dirty="0" smtClean="0">
                <a:latin typeface="メイリオ" panose="020B0604030504040204" pitchFamily="50" charset="-128"/>
                <a:ea typeface="メイリオ" panose="020B0604030504040204" pitchFamily="50" charset="-128"/>
                <a:cs typeface="Salesforce Sans"/>
              </a:rPr>
              <a:t>官民データ活用推進基本法</a:t>
            </a:r>
            <a:endParaRPr lang="en-US" sz="900" dirty="0" smtClean="0">
              <a:latin typeface="メイリオ" panose="020B0604030504040204" pitchFamily="50" charset="-128"/>
              <a:ea typeface="メイリオ" panose="020B0604030504040204" pitchFamily="50" charset="-128"/>
              <a:cs typeface="Salesforce Sans"/>
            </a:endParaRPr>
          </a:p>
        </p:txBody>
      </p:sp>
      <p:sp>
        <p:nvSpPr>
          <p:cNvPr id="86" name="角丸四角形 85"/>
          <p:cNvSpPr/>
          <p:nvPr/>
        </p:nvSpPr>
        <p:spPr>
          <a:xfrm>
            <a:off x="5944919" y="4392963"/>
            <a:ext cx="1727054" cy="218817"/>
          </a:xfrm>
          <a:prstGeom prst="roundRect">
            <a:avLst/>
          </a:prstGeom>
          <a:solidFill>
            <a:srgbClr val="92D050"/>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900" dirty="0" smtClean="0">
                <a:latin typeface="メイリオ" panose="020B0604030504040204" pitchFamily="50" charset="-128"/>
                <a:ea typeface="メイリオ" panose="020B0604030504040204" pitchFamily="50" charset="-128"/>
                <a:cs typeface="Salesforce Sans"/>
              </a:rPr>
              <a:t>デジタルファースト法案</a:t>
            </a:r>
            <a:endParaRPr lang="en-US" sz="900" dirty="0" smtClean="0">
              <a:latin typeface="メイリオ" panose="020B0604030504040204" pitchFamily="50" charset="-128"/>
              <a:ea typeface="メイリオ" panose="020B0604030504040204" pitchFamily="50" charset="-128"/>
              <a:cs typeface="Salesforce Sans"/>
            </a:endParaRPr>
          </a:p>
        </p:txBody>
      </p:sp>
      <p:sp>
        <p:nvSpPr>
          <p:cNvPr id="87" name="角丸四角形 86"/>
          <p:cNvSpPr/>
          <p:nvPr/>
        </p:nvSpPr>
        <p:spPr>
          <a:xfrm>
            <a:off x="7723409" y="4128774"/>
            <a:ext cx="1440000" cy="218817"/>
          </a:xfrm>
          <a:prstGeom prst="roundRect">
            <a:avLst/>
          </a:prstGeom>
          <a:solidFill>
            <a:schemeClr val="accent6"/>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900" dirty="0" smtClean="0">
                <a:latin typeface="メイリオ" panose="020B0604030504040204" pitchFamily="50" charset="-128"/>
                <a:ea typeface="メイリオ" panose="020B0604030504040204" pitchFamily="50" charset="-128"/>
                <a:cs typeface="Salesforce Sans"/>
              </a:rPr>
              <a:t>財政の悪化</a:t>
            </a:r>
            <a:endParaRPr lang="en-US" sz="900" dirty="0" smtClean="0">
              <a:latin typeface="メイリオ" panose="020B0604030504040204" pitchFamily="50" charset="-128"/>
              <a:ea typeface="メイリオ" panose="020B0604030504040204" pitchFamily="50" charset="-128"/>
              <a:cs typeface="Salesforce Sans"/>
            </a:endParaRPr>
          </a:p>
        </p:txBody>
      </p:sp>
      <p:sp>
        <p:nvSpPr>
          <p:cNvPr id="88" name="角丸四角形 87"/>
          <p:cNvSpPr/>
          <p:nvPr/>
        </p:nvSpPr>
        <p:spPr>
          <a:xfrm>
            <a:off x="7728325" y="4389328"/>
            <a:ext cx="1440000" cy="218817"/>
          </a:xfrm>
          <a:prstGeom prst="roundRect">
            <a:avLst/>
          </a:prstGeom>
          <a:solidFill>
            <a:schemeClr val="accent6"/>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900" dirty="0" smtClean="0">
                <a:latin typeface="メイリオ" panose="020B0604030504040204" pitchFamily="50" charset="-128"/>
                <a:ea typeface="メイリオ" panose="020B0604030504040204" pitchFamily="50" charset="-128"/>
                <a:cs typeface="Salesforce Sans"/>
              </a:rPr>
              <a:t>データ利活用</a:t>
            </a:r>
            <a:endParaRPr lang="en-US" sz="900" dirty="0" smtClean="0">
              <a:latin typeface="メイリオ" panose="020B0604030504040204" pitchFamily="50" charset="-128"/>
              <a:ea typeface="メイリオ" panose="020B0604030504040204" pitchFamily="50" charset="-128"/>
              <a:cs typeface="Salesforce Sans"/>
            </a:endParaRPr>
          </a:p>
        </p:txBody>
      </p:sp>
      <p:sp>
        <p:nvSpPr>
          <p:cNvPr id="89" name="角丸四角形 88"/>
          <p:cNvSpPr/>
          <p:nvPr/>
        </p:nvSpPr>
        <p:spPr>
          <a:xfrm>
            <a:off x="5946486" y="2352784"/>
            <a:ext cx="1727054" cy="218817"/>
          </a:xfrm>
          <a:prstGeom prst="roundRect">
            <a:avLst/>
          </a:prstGeom>
          <a:solidFill>
            <a:srgbClr val="92D050"/>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900" dirty="0" smtClean="0">
                <a:latin typeface="メイリオ" panose="020B0604030504040204" pitchFamily="50" charset="-128"/>
                <a:ea typeface="メイリオ" panose="020B0604030504040204" pitchFamily="50" charset="-128"/>
                <a:cs typeface="Salesforce Sans"/>
              </a:rPr>
              <a:t>未来投資戦略</a:t>
            </a:r>
            <a:endParaRPr lang="en-US" sz="900" dirty="0" smtClean="0">
              <a:latin typeface="メイリオ" panose="020B0604030504040204" pitchFamily="50" charset="-128"/>
              <a:ea typeface="メイリオ" panose="020B0604030504040204" pitchFamily="50" charset="-128"/>
              <a:cs typeface="Salesforce Sans"/>
            </a:endParaRPr>
          </a:p>
        </p:txBody>
      </p:sp>
      <p:sp>
        <p:nvSpPr>
          <p:cNvPr id="90" name="角丸四角形 89"/>
          <p:cNvSpPr/>
          <p:nvPr/>
        </p:nvSpPr>
        <p:spPr>
          <a:xfrm>
            <a:off x="5948028" y="2613925"/>
            <a:ext cx="1727054" cy="218817"/>
          </a:xfrm>
          <a:prstGeom prst="roundRect">
            <a:avLst/>
          </a:prstGeom>
          <a:solidFill>
            <a:srgbClr val="92D050"/>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900" dirty="0" smtClean="0">
                <a:latin typeface="メイリオ" panose="020B0604030504040204" pitchFamily="50" charset="-128"/>
                <a:ea typeface="メイリオ" panose="020B0604030504040204" pitchFamily="50" charset="-128"/>
                <a:cs typeface="Salesforce Sans"/>
              </a:rPr>
              <a:t>スマート</a:t>
            </a:r>
            <a:r>
              <a:rPr lang="ja-JP" altLang="en-US" sz="900" dirty="0">
                <a:latin typeface="メイリオ" panose="020B0604030504040204" pitchFamily="50" charset="-128"/>
                <a:ea typeface="メイリオ" panose="020B0604030504040204" pitchFamily="50" charset="-128"/>
                <a:cs typeface="Salesforce Sans"/>
              </a:rPr>
              <a:t>シティ</a:t>
            </a:r>
            <a:endParaRPr lang="en-US" sz="900" dirty="0" smtClean="0">
              <a:latin typeface="メイリオ" panose="020B0604030504040204" pitchFamily="50" charset="-128"/>
              <a:ea typeface="メイリオ" panose="020B0604030504040204" pitchFamily="50" charset="-128"/>
              <a:cs typeface="Salesforce Sans"/>
            </a:endParaRPr>
          </a:p>
        </p:txBody>
      </p:sp>
      <p:sp>
        <p:nvSpPr>
          <p:cNvPr id="91" name="角丸四角形 90"/>
          <p:cNvSpPr/>
          <p:nvPr/>
        </p:nvSpPr>
        <p:spPr>
          <a:xfrm>
            <a:off x="7726518" y="2349736"/>
            <a:ext cx="1440000" cy="218817"/>
          </a:xfrm>
          <a:prstGeom prst="roundRect">
            <a:avLst/>
          </a:prstGeom>
          <a:solidFill>
            <a:schemeClr val="accent6"/>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900" dirty="0" smtClean="0">
                <a:latin typeface="メイリオ" panose="020B0604030504040204" pitchFamily="50" charset="-128"/>
                <a:ea typeface="メイリオ" panose="020B0604030504040204" pitchFamily="50" charset="-128"/>
                <a:cs typeface="Salesforce Sans"/>
              </a:rPr>
              <a:t>人口減少</a:t>
            </a:r>
            <a:endParaRPr lang="en-US" sz="900" dirty="0" smtClean="0">
              <a:latin typeface="メイリオ" panose="020B0604030504040204" pitchFamily="50" charset="-128"/>
              <a:ea typeface="メイリオ" panose="020B0604030504040204" pitchFamily="50" charset="-128"/>
              <a:cs typeface="Salesforce Sans"/>
            </a:endParaRPr>
          </a:p>
        </p:txBody>
      </p:sp>
      <p:sp>
        <p:nvSpPr>
          <p:cNvPr id="92" name="角丸四角形 91"/>
          <p:cNvSpPr/>
          <p:nvPr/>
        </p:nvSpPr>
        <p:spPr>
          <a:xfrm>
            <a:off x="7731434" y="2610290"/>
            <a:ext cx="1440000" cy="218817"/>
          </a:xfrm>
          <a:prstGeom prst="roundRect">
            <a:avLst/>
          </a:prstGeom>
          <a:solidFill>
            <a:schemeClr val="accent6"/>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900" dirty="0" smtClean="0">
                <a:latin typeface="メイリオ" panose="020B0604030504040204" pitchFamily="50" charset="-128"/>
                <a:ea typeface="メイリオ" panose="020B0604030504040204" pitchFamily="50" charset="-128"/>
                <a:cs typeface="Salesforce Sans"/>
              </a:rPr>
              <a:t>少子</a:t>
            </a:r>
            <a:r>
              <a:rPr lang="ja-JP" altLang="en-US" sz="900" dirty="0">
                <a:latin typeface="メイリオ" panose="020B0604030504040204" pitchFamily="50" charset="-128"/>
                <a:ea typeface="メイリオ" panose="020B0604030504040204" pitchFamily="50" charset="-128"/>
                <a:cs typeface="Salesforce Sans"/>
              </a:rPr>
              <a:t>高齢化</a:t>
            </a:r>
            <a:endParaRPr lang="en-US" sz="900" dirty="0" smtClean="0">
              <a:latin typeface="メイリオ" panose="020B0604030504040204" pitchFamily="50" charset="-128"/>
              <a:ea typeface="メイリオ" panose="020B0604030504040204" pitchFamily="50" charset="-128"/>
              <a:cs typeface="Salesforce Sans"/>
            </a:endParaRPr>
          </a:p>
        </p:txBody>
      </p:sp>
      <p:sp>
        <p:nvSpPr>
          <p:cNvPr id="93" name="角丸四角形 92"/>
          <p:cNvSpPr/>
          <p:nvPr/>
        </p:nvSpPr>
        <p:spPr>
          <a:xfrm>
            <a:off x="5940329" y="5902710"/>
            <a:ext cx="1727054" cy="218817"/>
          </a:xfrm>
          <a:prstGeom prst="roundRect">
            <a:avLst/>
          </a:prstGeom>
          <a:solidFill>
            <a:srgbClr val="92D050"/>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900" dirty="0" smtClean="0">
                <a:latin typeface="メイリオ" panose="020B0604030504040204" pitchFamily="50" charset="-128"/>
                <a:ea typeface="メイリオ" panose="020B0604030504040204" pitchFamily="50" charset="-128"/>
                <a:cs typeface="Salesforce Sans"/>
              </a:rPr>
              <a:t>マイナンバー制度</a:t>
            </a:r>
            <a:endParaRPr lang="en-US" sz="900" dirty="0" smtClean="0">
              <a:latin typeface="メイリオ" panose="020B0604030504040204" pitchFamily="50" charset="-128"/>
              <a:ea typeface="メイリオ" panose="020B0604030504040204" pitchFamily="50" charset="-128"/>
              <a:cs typeface="Salesforce Sans"/>
            </a:endParaRPr>
          </a:p>
        </p:txBody>
      </p:sp>
      <p:sp>
        <p:nvSpPr>
          <p:cNvPr id="94" name="角丸四角形 93"/>
          <p:cNvSpPr/>
          <p:nvPr/>
        </p:nvSpPr>
        <p:spPr>
          <a:xfrm>
            <a:off x="5941871" y="6163851"/>
            <a:ext cx="1727054" cy="218817"/>
          </a:xfrm>
          <a:prstGeom prst="roundRect">
            <a:avLst/>
          </a:prstGeom>
          <a:solidFill>
            <a:srgbClr val="92D050"/>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900" dirty="0" smtClean="0">
                <a:latin typeface="メイリオ" panose="020B0604030504040204" pitchFamily="50" charset="-128"/>
                <a:ea typeface="メイリオ" panose="020B0604030504040204" pitchFamily="50" charset="-128"/>
                <a:cs typeface="Salesforce Sans"/>
              </a:rPr>
              <a:t>自治体クラウド</a:t>
            </a:r>
            <a:endParaRPr lang="en-US" sz="900" dirty="0" smtClean="0">
              <a:latin typeface="メイリオ" panose="020B0604030504040204" pitchFamily="50" charset="-128"/>
              <a:ea typeface="メイリオ" panose="020B0604030504040204" pitchFamily="50" charset="-128"/>
              <a:cs typeface="Salesforce Sans"/>
            </a:endParaRPr>
          </a:p>
        </p:txBody>
      </p:sp>
      <p:sp>
        <p:nvSpPr>
          <p:cNvPr id="95" name="角丸四角形 94"/>
          <p:cNvSpPr/>
          <p:nvPr/>
        </p:nvSpPr>
        <p:spPr>
          <a:xfrm>
            <a:off x="7720361" y="5899662"/>
            <a:ext cx="1440000" cy="218817"/>
          </a:xfrm>
          <a:prstGeom prst="roundRect">
            <a:avLst/>
          </a:prstGeom>
          <a:solidFill>
            <a:schemeClr val="accent6"/>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900" dirty="0" smtClean="0">
                <a:latin typeface="メイリオ" panose="020B0604030504040204" pitchFamily="50" charset="-128"/>
                <a:ea typeface="メイリオ" panose="020B0604030504040204" pitchFamily="50" charset="-128"/>
                <a:cs typeface="Salesforce Sans"/>
              </a:rPr>
              <a:t>財政の悪化</a:t>
            </a:r>
            <a:endParaRPr lang="en-US" sz="900" dirty="0" smtClean="0">
              <a:latin typeface="メイリオ" panose="020B0604030504040204" pitchFamily="50" charset="-128"/>
              <a:ea typeface="メイリオ" panose="020B0604030504040204" pitchFamily="50" charset="-128"/>
              <a:cs typeface="Salesforce Sans"/>
            </a:endParaRPr>
          </a:p>
        </p:txBody>
      </p:sp>
      <p:sp>
        <p:nvSpPr>
          <p:cNvPr id="96" name="角丸四角形 95"/>
          <p:cNvSpPr/>
          <p:nvPr/>
        </p:nvSpPr>
        <p:spPr>
          <a:xfrm>
            <a:off x="7725277" y="6160216"/>
            <a:ext cx="1440000" cy="218817"/>
          </a:xfrm>
          <a:prstGeom prst="roundRect">
            <a:avLst/>
          </a:prstGeom>
          <a:solidFill>
            <a:schemeClr val="accent6"/>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900" dirty="0" smtClean="0">
                <a:latin typeface="メイリオ" panose="020B0604030504040204" pitchFamily="50" charset="-128"/>
                <a:ea typeface="メイリオ" panose="020B0604030504040204" pitchFamily="50" charset="-128"/>
                <a:cs typeface="Salesforce Sans"/>
              </a:rPr>
              <a:t>セキュリティ強靭化</a:t>
            </a:r>
            <a:endParaRPr lang="en-US" sz="900" dirty="0" smtClean="0">
              <a:latin typeface="メイリオ" panose="020B0604030504040204" pitchFamily="50" charset="-128"/>
              <a:ea typeface="メイリオ" panose="020B0604030504040204" pitchFamily="50" charset="-128"/>
              <a:cs typeface="Salesforce Sans"/>
            </a:endParaRPr>
          </a:p>
        </p:txBody>
      </p:sp>
      <p:pic>
        <p:nvPicPr>
          <p:cNvPr id="97" name="図 96" descr="02.png"/>
          <p:cNvPicPr>
            <a:picLocks noChangeAspect="1"/>
          </p:cNvPicPr>
          <p:nvPr/>
        </p:nvPicPr>
        <p:blipFill>
          <a:blip r:embed="rId4"/>
          <a:stretch>
            <a:fillRect/>
          </a:stretch>
        </p:blipFill>
        <p:spPr>
          <a:xfrm>
            <a:off x="6793848" y="3269064"/>
            <a:ext cx="487680" cy="487680"/>
          </a:xfrm>
          <a:prstGeom prst="rect">
            <a:avLst/>
          </a:prstGeom>
        </p:spPr>
      </p:pic>
      <p:sp>
        <p:nvSpPr>
          <p:cNvPr id="98" name="右矢印 97"/>
          <p:cNvSpPr/>
          <p:nvPr/>
        </p:nvSpPr>
        <p:spPr>
          <a:xfrm rot="16200000">
            <a:off x="3987968" y="5135970"/>
            <a:ext cx="154645" cy="310575"/>
          </a:xfrm>
          <a:prstGeom prst="rightArrow">
            <a:avLst/>
          </a:prstGeom>
          <a:solidFill>
            <a:schemeClr val="tx1"/>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Arial" panose="020B0604020202020204" pitchFamily="34" charset="0"/>
              <a:ea typeface="メイリオ" panose="020B0604030504040204" pitchFamily="50" charset="-128"/>
              <a:cs typeface="+mn-cs"/>
            </a:endParaRPr>
          </a:p>
        </p:txBody>
      </p:sp>
      <p:pic>
        <p:nvPicPr>
          <p:cNvPr id="99" name="図 98" descr="02.png"/>
          <p:cNvPicPr>
            <a:picLocks noChangeAspect="1"/>
          </p:cNvPicPr>
          <p:nvPr/>
        </p:nvPicPr>
        <p:blipFill>
          <a:blip r:embed="rId4"/>
          <a:stretch>
            <a:fillRect/>
          </a:stretch>
        </p:blipFill>
        <p:spPr>
          <a:xfrm>
            <a:off x="6790800" y="1482936"/>
            <a:ext cx="487680" cy="487680"/>
          </a:xfrm>
          <a:prstGeom prst="rect">
            <a:avLst/>
          </a:prstGeom>
        </p:spPr>
      </p:pic>
    </p:spTree>
    <p:extLst>
      <p:ext uri="{BB962C8B-B14F-4D97-AF65-F5344CB8AC3E}">
        <p14:creationId xmlns:p14="http://schemas.microsoft.com/office/powerpoint/2010/main" val="552897553"/>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スライド番号プレースホルダ 12"/>
          <p:cNvSpPr txBox="1">
            <a:spLocks/>
          </p:cNvSpPr>
          <p:nvPr/>
        </p:nvSpPr>
        <p:spPr>
          <a:xfrm>
            <a:off x="0" y="6503508"/>
            <a:ext cx="501121"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7F533FCC-3EC6-46C8-9BD6-12D5A8B3D01F}" type="slidenum">
              <a:rPr kumimoji="1" lang="ja-JP" altLang="en-US" sz="1200" b="0" i="0" u="none" strike="noStrike" kern="1200" cap="none" spc="0" normalizeH="0" baseline="0" noProof="0" smtClean="0">
                <a:ln>
                  <a:noFill/>
                </a:ln>
                <a:effectLst/>
                <a:uLnTx/>
                <a:uFillTx/>
                <a:latin typeface="メイリオ" pitchFamily="50" charset="-128"/>
                <a:ea typeface="メイリオ" pitchFamily="50" charset="-128"/>
                <a:cs typeface="メイリオ" pitchFamily="50" charset="-128"/>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1" lang="ja-JP" altLang="en-US" sz="1200" b="0" i="0" u="none" strike="noStrike" kern="1200" cap="none" spc="0" normalizeH="0" baseline="0" noProof="0" dirty="0">
              <a:ln>
                <a:noFill/>
              </a:ln>
              <a:effectLst/>
              <a:uLnTx/>
              <a:uFillTx/>
              <a:latin typeface="メイリオ" pitchFamily="50" charset="-128"/>
              <a:ea typeface="メイリオ" pitchFamily="50" charset="-128"/>
              <a:cs typeface="メイリオ" pitchFamily="50" charset="-128"/>
            </a:endParaRPr>
          </a:p>
        </p:txBody>
      </p:sp>
      <p:sp>
        <p:nvSpPr>
          <p:cNvPr id="3" name="Rectangle 2"/>
          <p:cNvSpPr txBox="1">
            <a:spLocks noChangeArrowheads="1"/>
          </p:cNvSpPr>
          <p:nvPr/>
        </p:nvSpPr>
        <p:spPr>
          <a:xfrm>
            <a:off x="344904" y="86288"/>
            <a:ext cx="11604633" cy="515960"/>
          </a:xfrm>
          <a:prstGeom prst="rect">
            <a:avLst/>
          </a:prstGeom>
        </p:spPr>
        <p:txBody>
          <a:bodyPr vert="horz" lIns="121899" tIns="60949" rIns="121899" bIns="60949" rtlCol="0" anchor="ctr">
            <a:normAutofit/>
          </a:bodyPr>
          <a:lstStyle/>
          <a:p>
            <a:pPr lvl="0">
              <a:spcBef>
                <a:spcPct val="0"/>
              </a:spcBef>
              <a:defRPr/>
            </a:pPr>
            <a:r>
              <a:rPr lang="en-US" altLang="ja-JP" sz="2400" b="1" spc="-20" dirty="0" smtClean="0">
                <a:latin typeface="メイリオ" pitchFamily="50" charset="-128"/>
                <a:ea typeface="メイリオ" pitchFamily="50" charset="-128"/>
                <a:cs typeface="メイリオ" pitchFamily="50" charset="-128"/>
              </a:rPr>
              <a:t>Salesforce Government Solutions</a:t>
            </a:r>
            <a:r>
              <a:rPr lang="ja-JP" altLang="en-US" sz="2400" b="1" spc="-20" dirty="0" smtClean="0">
                <a:latin typeface="メイリオ" pitchFamily="50" charset="-128"/>
                <a:ea typeface="メイリオ" pitchFamily="50" charset="-128"/>
                <a:cs typeface="メイリオ" pitchFamily="50" charset="-128"/>
              </a:rPr>
              <a:t>の基本戦略（</a:t>
            </a:r>
            <a:r>
              <a:rPr lang="en-US" altLang="ja-JP" sz="2400" b="1" spc="-20" dirty="0" smtClean="0">
                <a:latin typeface="メイリオ" pitchFamily="50" charset="-128"/>
                <a:ea typeface="メイリオ" pitchFamily="50" charset="-128"/>
                <a:cs typeface="メイリオ" pitchFamily="50" charset="-128"/>
              </a:rPr>
              <a:t>FY20</a:t>
            </a:r>
            <a:r>
              <a:rPr lang="ja-JP" altLang="en-US" sz="2400" b="1" spc="-20" dirty="0" smtClean="0">
                <a:latin typeface="メイリオ" pitchFamily="50" charset="-128"/>
                <a:ea typeface="メイリオ" pitchFamily="50" charset="-128"/>
                <a:cs typeface="メイリオ" pitchFamily="50" charset="-128"/>
              </a:rPr>
              <a:t>）</a:t>
            </a:r>
            <a:endParaRPr lang="en-US" altLang="ja-JP" sz="2400" b="1" spc="-20" dirty="0" smtClean="0">
              <a:latin typeface="メイリオ" pitchFamily="50" charset="-128"/>
              <a:ea typeface="メイリオ" pitchFamily="50" charset="-128"/>
              <a:cs typeface="メイリオ" pitchFamily="50" charset="-128"/>
            </a:endParaRPr>
          </a:p>
        </p:txBody>
      </p:sp>
      <p:sp>
        <p:nvSpPr>
          <p:cNvPr id="100" name="角丸四角形 99"/>
          <p:cNvSpPr/>
          <p:nvPr/>
        </p:nvSpPr>
        <p:spPr>
          <a:xfrm>
            <a:off x="1005302" y="694760"/>
            <a:ext cx="4819426" cy="546864"/>
          </a:xfrm>
          <a:prstGeom prst="roundRect">
            <a:avLst/>
          </a:prstGeom>
          <a:solidFill>
            <a:srgbClr val="00B0F0"/>
          </a:solidFill>
          <a:ln>
            <a:noFill/>
          </a:ln>
          <a:effectLst>
            <a:outerShdw blurRad="50800" dist="38100" dir="2700000" algn="tl"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メイリオ" pitchFamily="50" charset="-128"/>
              <a:ea typeface="メイリオ" pitchFamily="50" charset="-128"/>
              <a:cs typeface="メイリオ" pitchFamily="50" charset="-128"/>
            </a:endParaRPr>
          </a:p>
        </p:txBody>
      </p:sp>
      <p:sp>
        <p:nvSpPr>
          <p:cNvPr id="101" name="角丸四角形 100"/>
          <p:cNvSpPr/>
          <p:nvPr/>
        </p:nvSpPr>
        <p:spPr>
          <a:xfrm>
            <a:off x="1010599" y="3578776"/>
            <a:ext cx="4819426" cy="546864"/>
          </a:xfrm>
          <a:prstGeom prst="roundRect">
            <a:avLst/>
          </a:prstGeom>
          <a:solidFill>
            <a:srgbClr val="00B0F0"/>
          </a:solidFill>
          <a:ln>
            <a:noFill/>
          </a:ln>
          <a:effectLst>
            <a:outerShdw blurRad="50800" dist="38100" dir="2700000" algn="tl"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メイリオ" pitchFamily="50" charset="-128"/>
              <a:ea typeface="メイリオ" pitchFamily="50" charset="-128"/>
              <a:cs typeface="メイリオ" pitchFamily="50" charset="-128"/>
            </a:endParaRPr>
          </a:p>
        </p:txBody>
      </p:sp>
      <p:sp>
        <p:nvSpPr>
          <p:cNvPr id="102" name="角丸四角形 101"/>
          <p:cNvSpPr/>
          <p:nvPr/>
        </p:nvSpPr>
        <p:spPr>
          <a:xfrm>
            <a:off x="6329192" y="694760"/>
            <a:ext cx="4819426" cy="546864"/>
          </a:xfrm>
          <a:prstGeom prst="roundRect">
            <a:avLst/>
          </a:prstGeom>
          <a:solidFill>
            <a:srgbClr val="00B0F0"/>
          </a:solidFill>
          <a:ln>
            <a:noFill/>
          </a:ln>
          <a:effectLst>
            <a:outerShdw blurRad="50800" dist="38100" dir="2700000" algn="tl"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メイリオ" pitchFamily="50" charset="-128"/>
              <a:ea typeface="メイリオ" pitchFamily="50" charset="-128"/>
              <a:cs typeface="メイリオ" pitchFamily="50" charset="-128"/>
            </a:endParaRPr>
          </a:p>
        </p:txBody>
      </p:sp>
      <p:sp>
        <p:nvSpPr>
          <p:cNvPr id="103" name="角丸四角形 102"/>
          <p:cNvSpPr/>
          <p:nvPr/>
        </p:nvSpPr>
        <p:spPr>
          <a:xfrm>
            <a:off x="6301814" y="3564626"/>
            <a:ext cx="4819426" cy="546864"/>
          </a:xfrm>
          <a:prstGeom prst="roundRect">
            <a:avLst/>
          </a:prstGeom>
          <a:solidFill>
            <a:srgbClr val="00B0F0"/>
          </a:solidFill>
          <a:ln>
            <a:noFill/>
          </a:ln>
          <a:effectLst>
            <a:outerShdw blurRad="50800" dist="38100" dir="2700000" algn="tl" rotWithShape="0">
              <a:prstClr val="black">
                <a:alpha val="40000"/>
              </a:prstClr>
            </a:outerShdw>
          </a:effectLst>
        </p:spPr>
        <p:style>
          <a:lnRef idx="1">
            <a:schemeClr val="accent5"/>
          </a:lnRef>
          <a:fillRef idx="3">
            <a:schemeClr val="accent5"/>
          </a:fillRef>
          <a:effectRef idx="2">
            <a:schemeClr val="accent5"/>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メイリオ" pitchFamily="50" charset="-128"/>
              <a:ea typeface="メイリオ" pitchFamily="50" charset="-128"/>
              <a:cs typeface="メイリオ" pitchFamily="50" charset="-128"/>
            </a:endParaRPr>
          </a:p>
        </p:txBody>
      </p:sp>
      <p:sp>
        <p:nvSpPr>
          <p:cNvPr id="104" name="テキスト ボックス 103"/>
          <p:cNvSpPr txBox="1"/>
          <p:nvPr/>
        </p:nvSpPr>
        <p:spPr>
          <a:xfrm>
            <a:off x="1048333" y="1350542"/>
            <a:ext cx="4711849" cy="2123658"/>
          </a:xfrm>
          <a:prstGeom prst="rect">
            <a:avLst/>
          </a:prstGeom>
          <a:noFill/>
        </p:spPr>
        <p:txBody>
          <a:bodyPr wrap="square" rtlCol="0">
            <a:spAutoFit/>
          </a:bodyPr>
          <a:lstStyle/>
          <a:p>
            <a:pPr marL="266700" indent="-266700">
              <a:buFont typeface="Wingdings" pitchFamily="2" charset="2"/>
              <a:buChar char="q"/>
            </a:pPr>
            <a:r>
              <a:rPr lang="ja-JP" altLang="en-US" sz="1200" spc="-30" dirty="0" smtClean="0">
                <a:solidFill>
                  <a:srgbClr val="000000"/>
                </a:solidFill>
                <a:latin typeface="メイリオ" pitchFamily="50" charset="-128"/>
                <a:ea typeface="メイリオ" pitchFamily="50" charset="-128"/>
                <a:cs typeface="メイリオ" pitchFamily="50" charset="-128"/>
              </a:rPr>
              <a:t>地方自治体においては、現状、</a:t>
            </a:r>
            <a:r>
              <a:rPr lang="en-US" altLang="ja-JP" sz="1200" spc="-30" dirty="0" smtClean="0">
                <a:solidFill>
                  <a:srgbClr val="000000"/>
                </a:solidFill>
                <a:latin typeface="メイリオ" pitchFamily="50" charset="-128"/>
                <a:ea typeface="メイリオ" pitchFamily="50" charset="-128"/>
                <a:cs typeface="メイリオ" pitchFamily="50" charset="-128"/>
              </a:rPr>
              <a:t>500Kup</a:t>
            </a:r>
            <a:r>
              <a:rPr lang="ja-JP" altLang="en-US" sz="1200" spc="-30" dirty="0" smtClean="0">
                <a:solidFill>
                  <a:srgbClr val="000000"/>
                </a:solidFill>
                <a:latin typeface="メイリオ" pitchFamily="50" charset="-128"/>
                <a:ea typeface="メイリオ" pitchFamily="50" charset="-128"/>
                <a:cs typeface="メイリオ" pitchFamily="50" charset="-128"/>
              </a:rPr>
              <a:t>の案件を狙うのは政令市の基幹系システムか全庁で利用するような内部事務系システムに食い込めない限り難しい。</a:t>
            </a:r>
            <a:endParaRPr lang="en-US" altLang="ja-JP" sz="1200" spc="-30" dirty="0" smtClean="0">
              <a:solidFill>
                <a:srgbClr val="000000"/>
              </a:solidFill>
              <a:latin typeface="メイリオ" pitchFamily="50" charset="-128"/>
              <a:ea typeface="メイリオ" pitchFamily="50" charset="-128"/>
              <a:cs typeface="メイリオ" pitchFamily="50" charset="-128"/>
            </a:endParaRPr>
          </a:p>
          <a:p>
            <a:pPr marL="266700" indent="-266700">
              <a:buFont typeface="Wingdings" pitchFamily="2" charset="2"/>
              <a:buChar char="q"/>
            </a:pPr>
            <a:r>
              <a:rPr lang="ja-JP" altLang="en-US" sz="1200" spc="-30" dirty="0">
                <a:solidFill>
                  <a:srgbClr val="000000"/>
                </a:solidFill>
                <a:latin typeface="メイリオ" pitchFamily="50" charset="-128"/>
                <a:ea typeface="メイリオ" pitchFamily="50" charset="-128"/>
                <a:cs typeface="メイリオ" pitchFamily="50" charset="-128"/>
              </a:rPr>
              <a:t>従</a:t>
            </a:r>
            <a:r>
              <a:rPr lang="ja-JP" altLang="en-US" sz="1200" spc="-30" dirty="0" smtClean="0">
                <a:solidFill>
                  <a:srgbClr val="000000"/>
                </a:solidFill>
                <a:latin typeface="メイリオ" pitchFamily="50" charset="-128"/>
                <a:ea typeface="メイリオ" pitchFamily="50" charset="-128"/>
                <a:cs typeface="メイリオ" pitchFamily="50" charset="-128"/>
              </a:rPr>
              <a:t>って、戦略的なソリューションの玉を数多く整備し、</a:t>
            </a:r>
            <a:r>
              <a:rPr lang="en-US" altLang="ja-JP" sz="1200" spc="-30" dirty="0" smtClean="0">
                <a:solidFill>
                  <a:srgbClr val="000000"/>
                </a:solidFill>
                <a:latin typeface="メイリオ" pitchFamily="50" charset="-128"/>
                <a:ea typeface="メイリオ" pitchFamily="50" charset="-128"/>
                <a:cs typeface="メイリオ" pitchFamily="50" charset="-128"/>
              </a:rPr>
              <a:t>1</a:t>
            </a:r>
            <a:r>
              <a:rPr lang="ja-JP" altLang="en-US" sz="1200" spc="-30" dirty="0" smtClean="0">
                <a:solidFill>
                  <a:srgbClr val="000000"/>
                </a:solidFill>
                <a:latin typeface="メイリオ" pitchFamily="50" charset="-128"/>
                <a:ea typeface="メイリオ" pitchFamily="50" charset="-128"/>
                <a:cs typeface="メイリオ" pitchFamily="50" charset="-128"/>
              </a:rPr>
              <a:t>件当たりの</a:t>
            </a:r>
            <a:r>
              <a:rPr lang="en-US" altLang="ja-JP" sz="1200" spc="-30" dirty="0" smtClean="0">
                <a:solidFill>
                  <a:srgbClr val="000000"/>
                </a:solidFill>
                <a:latin typeface="メイリオ" pitchFamily="50" charset="-128"/>
                <a:ea typeface="メイリオ" pitchFamily="50" charset="-128"/>
                <a:cs typeface="メイリオ" pitchFamily="50" charset="-128"/>
              </a:rPr>
              <a:t>ACV</a:t>
            </a:r>
            <a:r>
              <a:rPr lang="ja-JP" altLang="en-US" sz="1200" spc="-30" dirty="0" smtClean="0">
                <a:solidFill>
                  <a:srgbClr val="000000"/>
                </a:solidFill>
                <a:latin typeface="メイリオ" pitchFamily="50" charset="-128"/>
                <a:ea typeface="メイリオ" pitchFamily="50" charset="-128"/>
                <a:cs typeface="メイリオ" pitchFamily="50" charset="-128"/>
              </a:rPr>
              <a:t>の期待値を鑑み、</a:t>
            </a:r>
            <a:r>
              <a:rPr lang="ja-JP" altLang="en-US" sz="1200" u="sng" spc="-30" dirty="0" smtClean="0">
                <a:solidFill>
                  <a:srgbClr val="C00000"/>
                </a:solidFill>
                <a:latin typeface="メイリオ" pitchFamily="50" charset="-128"/>
                <a:ea typeface="メイリオ" pitchFamily="50" charset="-128"/>
                <a:cs typeface="メイリオ" pitchFamily="50" charset="-128"/>
              </a:rPr>
              <a:t>目標</a:t>
            </a:r>
            <a:r>
              <a:rPr lang="en-US" altLang="ja-JP" sz="1200" u="sng" spc="-30" dirty="0" smtClean="0">
                <a:solidFill>
                  <a:srgbClr val="C00000"/>
                </a:solidFill>
                <a:latin typeface="メイリオ" pitchFamily="50" charset="-128"/>
                <a:ea typeface="メイリオ" pitchFamily="50" charset="-128"/>
                <a:cs typeface="メイリオ" pitchFamily="50" charset="-128"/>
              </a:rPr>
              <a:t>ACV</a:t>
            </a:r>
            <a:r>
              <a:rPr lang="ja-JP" altLang="en-US" sz="1200" u="sng" spc="-30" dirty="0" smtClean="0">
                <a:solidFill>
                  <a:srgbClr val="C00000"/>
                </a:solidFill>
                <a:latin typeface="メイリオ" pitchFamily="50" charset="-128"/>
                <a:ea typeface="メイリオ" pitchFamily="50" charset="-128"/>
                <a:cs typeface="メイリオ" pitchFamily="50" charset="-128"/>
              </a:rPr>
              <a:t>金額に到達するためには玉となる戦略的ソリューションがいくつ必要で、それが年間と通して平均的にどの程度の件数が獲得できるかを意識したソリューション開発</a:t>
            </a:r>
            <a:r>
              <a:rPr lang="ja-JP" altLang="en-US" sz="1200" spc="-30" dirty="0" smtClean="0">
                <a:solidFill>
                  <a:srgbClr val="000000"/>
                </a:solidFill>
                <a:latin typeface="メイリオ" pitchFamily="50" charset="-128"/>
                <a:ea typeface="メイリオ" pitchFamily="50" charset="-128"/>
                <a:cs typeface="メイリオ" pitchFamily="50" charset="-128"/>
              </a:rPr>
              <a:t>を行う。</a:t>
            </a:r>
            <a:endParaRPr lang="en-US" altLang="ja-JP" sz="1200" spc="-30" dirty="0" smtClean="0">
              <a:solidFill>
                <a:srgbClr val="000000"/>
              </a:solidFill>
              <a:latin typeface="メイリオ" pitchFamily="50" charset="-128"/>
              <a:ea typeface="メイリオ" pitchFamily="50" charset="-128"/>
              <a:cs typeface="メイリオ" pitchFamily="50" charset="-128"/>
            </a:endParaRPr>
          </a:p>
          <a:p>
            <a:pPr marL="266700" indent="-266700">
              <a:buFont typeface="Wingdings" pitchFamily="2" charset="2"/>
              <a:buChar char="q"/>
            </a:pPr>
            <a:r>
              <a:rPr lang="ja-JP" altLang="en-US" sz="1200" spc="-30" dirty="0">
                <a:solidFill>
                  <a:srgbClr val="000000"/>
                </a:solidFill>
                <a:latin typeface="メイリオ" pitchFamily="50" charset="-128"/>
                <a:ea typeface="メイリオ" pitchFamily="50" charset="-128"/>
                <a:cs typeface="メイリオ" pitchFamily="50" charset="-128"/>
              </a:rPr>
              <a:t>具体的</a:t>
            </a:r>
            <a:r>
              <a:rPr lang="ja-JP" altLang="en-US" sz="1200" spc="-30" dirty="0" smtClean="0">
                <a:solidFill>
                  <a:srgbClr val="000000"/>
                </a:solidFill>
                <a:latin typeface="メイリオ" pitchFamily="50" charset="-128"/>
                <a:ea typeface="メイリオ" pitchFamily="50" charset="-128"/>
                <a:cs typeface="メイリオ" pitchFamily="50" charset="-128"/>
              </a:rPr>
              <a:t>には、まずは</a:t>
            </a:r>
            <a:r>
              <a:rPr lang="ja-JP" altLang="en-US" sz="1200" u="sng" spc="-30" dirty="0" smtClean="0">
                <a:solidFill>
                  <a:srgbClr val="C00000"/>
                </a:solidFill>
                <a:latin typeface="メイリオ" pitchFamily="50" charset="-128"/>
                <a:ea typeface="メイリオ" pitchFamily="50" charset="-128"/>
                <a:cs typeface="メイリオ" pitchFamily="50" charset="-128"/>
              </a:rPr>
              <a:t>各都道府県で</a:t>
            </a:r>
            <a:r>
              <a:rPr lang="en-US" altLang="ja-JP" sz="1200" u="sng" spc="-30" dirty="0" smtClean="0">
                <a:solidFill>
                  <a:srgbClr val="C00000"/>
                </a:solidFill>
                <a:latin typeface="メイリオ" pitchFamily="50" charset="-128"/>
                <a:ea typeface="メイリオ" pitchFamily="50" charset="-128"/>
                <a:cs typeface="メイリオ" pitchFamily="50" charset="-128"/>
              </a:rPr>
              <a:t>100K</a:t>
            </a:r>
            <a:r>
              <a:rPr lang="ja-JP" altLang="en-US" sz="1200" u="sng" spc="-30" dirty="0" err="1" smtClean="0">
                <a:solidFill>
                  <a:srgbClr val="C00000"/>
                </a:solidFill>
                <a:latin typeface="メイリオ" pitchFamily="50" charset="-128"/>
                <a:ea typeface="メイリオ" pitchFamily="50" charset="-128"/>
                <a:cs typeface="メイリオ" pitchFamily="50" charset="-128"/>
              </a:rPr>
              <a:t>、</a:t>
            </a:r>
            <a:r>
              <a:rPr lang="ja-JP" altLang="en-US" sz="1200" u="sng" spc="-30" dirty="0" smtClean="0">
                <a:solidFill>
                  <a:srgbClr val="C00000"/>
                </a:solidFill>
                <a:latin typeface="メイリオ" pitchFamily="50" charset="-128"/>
                <a:ea typeface="メイリオ" pitchFamily="50" charset="-128"/>
                <a:cs typeface="メイリオ" pitchFamily="50" charset="-128"/>
              </a:rPr>
              <a:t>各政令市で</a:t>
            </a:r>
            <a:r>
              <a:rPr lang="en-US" altLang="ja-JP" sz="1200" u="sng" spc="-30" dirty="0" smtClean="0">
                <a:solidFill>
                  <a:srgbClr val="C00000"/>
                </a:solidFill>
                <a:latin typeface="メイリオ" pitchFamily="50" charset="-128"/>
                <a:ea typeface="メイリオ" pitchFamily="50" charset="-128"/>
                <a:cs typeface="メイリオ" pitchFamily="50" charset="-128"/>
              </a:rPr>
              <a:t>200K</a:t>
            </a:r>
            <a:r>
              <a:rPr lang="ja-JP" altLang="en-US" sz="1200" u="sng" spc="-30" dirty="0" err="1" smtClean="0">
                <a:solidFill>
                  <a:srgbClr val="C00000"/>
                </a:solidFill>
                <a:latin typeface="メイリオ" pitchFamily="50" charset="-128"/>
                <a:ea typeface="メイリオ" pitchFamily="50" charset="-128"/>
                <a:cs typeface="メイリオ" pitchFamily="50" charset="-128"/>
              </a:rPr>
              <a:t>、</a:t>
            </a:r>
            <a:r>
              <a:rPr lang="ja-JP" altLang="en-US" sz="1200" u="sng" spc="-30" dirty="0">
                <a:solidFill>
                  <a:srgbClr val="C00000"/>
                </a:solidFill>
                <a:latin typeface="メイリオ" pitchFamily="50" charset="-128"/>
                <a:ea typeface="メイリオ" pitchFamily="50" charset="-128"/>
                <a:cs typeface="メイリオ" pitchFamily="50" charset="-128"/>
              </a:rPr>
              <a:t>各</a:t>
            </a:r>
            <a:r>
              <a:rPr lang="ja-JP" altLang="en-US" sz="1200" u="sng" spc="-30" dirty="0" smtClean="0">
                <a:solidFill>
                  <a:srgbClr val="C00000"/>
                </a:solidFill>
                <a:latin typeface="メイリオ" pitchFamily="50" charset="-128"/>
                <a:ea typeface="メイリオ" pitchFamily="50" charset="-128"/>
                <a:cs typeface="メイリオ" pitchFamily="50" charset="-128"/>
              </a:rPr>
              <a:t>中核市・特例市で</a:t>
            </a:r>
            <a:r>
              <a:rPr lang="en-US" altLang="ja-JP" sz="1200" u="sng" spc="-30" dirty="0" smtClean="0">
                <a:solidFill>
                  <a:srgbClr val="C00000"/>
                </a:solidFill>
                <a:latin typeface="メイリオ" pitchFamily="50" charset="-128"/>
                <a:ea typeface="メイリオ" pitchFamily="50" charset="-128"/>
                <a:cs typeface="メイリオ" pitchFamily="50" charset="-128"/>
              </a:rPr>
              <a:t>30K</a:t>
            </a:r>
            <a:r>
              <a:rPr lang="ja-JP" altLang="en-US" sz="1200" u="sng" spc="-30" dirty="0" err="1" smtClean="0">
                <a:solidFill>
                  <a:srgbClr val="C00000"/>
                </a:solidFill>
                <a:latin typeface="メイリオ" pitchFamily="50" charset="-128"/>
                <a:ea typeface="メイリオ" pitchFamily="50" charset="-128"/>
                <a:cs typeface="メイリオ" pitchFamily="50" charset="-128"/>
              </a:rPr>
              <a:t>、</a:t>
            </a:r>
            <a:r>
              <a:rPr lang="ja-JP" altLang="en-US" sz="1200" u="sng" spc="-30" dirty="0" smtClean="0">
                <a:solidFill>
                  <a:srgbClr val="C00000"/>
                </a:solidFill>
                <a:latin typeface="メイリオ" pitchFamily="50" charset="-128"/>
                <a:ea typeface="メイリオ" pitchFamily="50" charset="-128"/>
                <a:cs typeface="メイリオ" pitchFamily="50" charset="-128"/>
              </a:rPr>
              <a:t>その他で</a:t>
            </a:r>
            <a:r>
              <a:rPr lang="en-US" altLang="ja-JP" sz="1200" u="sng" spc="-30" dirty="0" smtClean="0">
                <a:solidFill>
                  <a:srgbClr val="C00000"/>
                </a:solidFill>
                <a:latin typeface="メイリオ" pitchFamily="50" charset="-128"/>
                <a:ea typeface="メイリオ" pitchFamily="50" charset="-128"/>
                <a:cs typeface="メイリオ" pitchFamily="50" charset="-128"/>
              </a:rPr>
              <a:t>10K</a:t>
            </a:r>
            <a:r>
              <a:rPr lang="ja-JP" altLang="en-US" sz="1200" u="sng" spc="-30" dirty="0" smtClean="0">
                <a:solidFill>
                  <a:srgbClr val="C00000"/>
                </a:solidFill>
                <a:latin typeface="メイリオ" pitchFamily="50" charset="-128"/>
                <a:ea typeface="メイリオ" pitchFamily="50" charset="-128"/>
                <a:cs typeface="メイリオ" pitchFamily="50" charset="-128"/>
              </a:rPr>
              <a:t>を単発もしくは積み上げで売り上げられるような仕組み</a:t>
            </a:r>
            <a:r>
              <a:rPr lang="ja-JP" altLang="en-US" sz="1200" spc="-30" dirty="0" smtClean="0">
                <a:solidFill>
                  <a:srgbClr val="000000"/>
                </a:solidFill>
                <a:latin typeface="メイリオ" pitchFamily="50" charset="-128"/>
                <a:ea typeface="メイリオ" pitchFamily="50" charset="-128"/>
                <a:cs typeface="メイリオ" pitchFamily="50" charset="-128"/>
              </a:rPr>
              <a:t>を目指す。（全体で約</a:t>
            </a:r>
            <a:r>
              <a:rPr lang="en-US" altLang="ja-JP" sz="1200" spc="-30" dirty="0" smtClean="0">
                <a:solidFill>
                  <a:srgbClr val="000000"/>
                </a:solidFill>
                <a:latin typeface="メイリオ" pitchFamily="50" charset="-128"/>
                <a:ea typeface="メイリオ" pitchFamily="50" charset="-128"/>
                <a:cs typeface="メイリオ" pitchFamily="50" charset="-128"/>
              </a:rPr>
              <a:t>28M</a:t>
            </a:r>
            <a:r>
              <a:rPr lang="ja-JP" altLang="en-US" sz="1200" spc="-30" dirty="0" smtClean="0">
                <a:solidFill>
                  <a:srgbClr val="000000"/>
                </a:solidFill>
                <a:latin typeface="メイリオ" pitchFamily="50" charset="-128"/>
                <a:ea typeface="メイリオ" pitchFamily="50" charset="-128"/>
                <a:cs typeface="メイリオ" pitchFamily="50" charset="-128"/>
              </a:rPr>
              <a:t>）</a:t>
            </a:r>
            <a:endParaRPr lang="en-US" altLang="ja-JP" sz="1200" spc="-30" dirty="0" smtClean="0">
              <a:solidFill>
                <a:srgbClr val="000000"/>
              </a:solidFill>
              <a:latin typeface="メイリオ" pitchFamily="50" charset="-128"/>
              <a:ea typeface="メイリオ" pitchFamily="50" charset="-128"/>
              <a:cs typeface="メイリオ" pitchFamily="50" charset="-128"/>
            </a:endParaRPr>
          </a:p>
        </p:txBody>
      </p:sp>
      <p:sp>
        <p:nvSpPr>
          <p:cNvPr id="105" name="テキスト ボックス 104"/>
          <p:cNvSpPr txBox="1"/>
          <p:nvPr/>
        </p:nvSpPr>
        <p:spPr>
          <a:xfrm>
            <a:off x="1150445" y="4207126"/>
            <a:ext cx="4694763" cy="2492990"/>
          </a:xfrm>
          <a:prstGeom prst="rect">
            <a:avLst/>
          </a:prstGeom>
          <a:noFill/>
        </p:spPr>
        <p:txBody>
          <a:bodyPr wrap="square" rtlCol="0">
            <a:spAutoFit/>
          </a:bodyPr>
          <a:lstStyle/>
          <a:p>
            <a:pPr marL="266700" indent="-266700">
              <a:buFont typeface="Wingdings" pitchFamily="2" charset="2"/>
              <a:buChar char="q"/>
            </a:pPr>
            <a:r>
              <a:rPr lang="ja-JP" altLang="en-US" sz="1200" spc="-30" dirty="0" smtClean="0">
                <a:solidFill>
                  <a:srgbClr val="000000"/>
                </a:solidFill>
                <a:latin typeface="メイリオ" pitchFamily="50" charset="-128"/>
                <a:ea typeface="メイリオ" pitchFamily="50" charset="-128"/>
                <a:cs typeface="メイリオ" pitchFamily="50" charset="-128"/>
              </a:rPr>
              <a:t>官民データ利活用推進基本計画やデジタルファースト法案、地方創生やスマートシティ・スーパーシティの実現等、</a:t>
            </a:r>
            <a:r>
              <a:rPr lang="ja-JP" altLang="en-US" sz="1200" u="sng" spc="-30" dirty="0" smtClean="0">
                <a:solidFill>
                  <a:srgbClr val="C00000"/>
                </a:solidFill>
                <a:latin typeface="メイリオ" pitchFamily="50" charset="-128"/>
                <a:ea typeface="メイリオ" pitchFamily="50" charset="-128"/>
                <a:cs typeface="メイリオ" pitchFamily="50" charset="-128"/>
              </a:rPr>
              <a:t>データ利活用や行政のデジタル改革、社会基盤改革の波が押し寄せようとする中で確実に民間クラウドの活用のニーズが増加</a:t>
            </a:r>
            <a:r>
              <a:rPr lang="ja-JP" altLang="en-US" sz="1200" spc="-30" dirty="0" smtClean="0">
                <a:solidFill>
                  <a:srgbClr val="000000"/>
                </a:solidFill>
                <a:latin typeface="メイリオ" pitchFamily="50" charset="-128"/>
                <a:ea typeface="メイリオ" pitchFamily="50" charset="-128"/>
                <a:cs typeface="メイリオ" pitchFamily="50" charset="-128"/>
              </a:rPr>
              <a:t>していくものと考えられる。</a:t>
            </a:r>
            <a:endParaRPr lang="en-US" altLang="ja-JP" sz="1200" spc="-30" dirty="0" smtClean="0">
              <a:solidFill>
                <a:srgbClr val="000000"/>
              </a:solidFill>
              <a:latin typeface="メイリオ" pitchFamily="50" charset="-128"/>
              <a:ea typeface="メイリオ" pitchFamily="50" charset="-128"/>
              <a:cs typeface="メイリオ" pitchFamily="50" charset="-128"/>
            </a:endParaRPr>
          </a:p>
          <a:p>
            <a:pPr marL="266700" indent="-266700">
              <a:buFont typeface="Wingdings" pitchFamily="2" charset="2"/>
              <a:buChar char="q"/>
            </a:pPr>
            <a:r>
              <a:rPr lang="ja-JP" altLang="en-US" sz="1200" spc="-30" dirty="0" smtClean="0">
                <a:solidFill>
                  <a:srgbClr val="000000"/>
                </a:solidFill>
                <a:latin typeface="メイリオ" pitchFamily="50" charset="-128"/>
                <a:ea typeface="メイリオ" pitchFamily="50" charset="-128"/>
                <a:cs typeface="メイリオ" pitchFamily="50" charset="-128"/>
              </a:rPr>
              <a:t>また、高齢者社会の加速や弱者虐待の増加、外国人移住増加に伴う街づくり等、</a:t>
            </a:r>
            <a:r>
              <a:rPr lang="ja-JP" altLang="en-US" sz="1200" u="sng" spc="-30" dirty="0" smtClean="0">
                <a:solidFill>
                  <a:srgbClr val="C00000"/>
                </a:solidFill>
                <a:latin typeface="メイリオ" pitchFamily="50" charset="-128"/>
                <a:ea typeface="メイリオ" pitchFamily="50" charset="-128"/>
                <a:cs typeface="メイリオ" pitchFamily="50" charset="-128"/>
              </a:rPr>
              <a:t>社会課題は山積しており、最先端の</a:t>
            </a:r>
            <a:r>
              <a:rPr lang="en-US" altLang="ja-JP" sz="1200" u="sng" spc="-30" dirty="0" smtClean="0">
                <a:solidFill>
                  <a:srgbClr val="C00000"/>
                </a:solidFill>
                <a:latin typeface="メイリオ" pitchFamily="50" charset="-128"/>
                <a:ea typeface="メイリオ" pitchFamily="50" charset="-128"/>
                <a:cs typeface="メイリオ" pitchFamily="50" charset="-128"/>
              </a:rPr>
              <a:t>ICT</a:t>
            </a:r>
            <a:r>
              <a:rPr lang="ja-JP" altLang="en-US" sz="1200" u="sng" spc="-30" dirty="0" smtClean="0">
                <a:solidFill>
                  <a:srgbClr val="C00000"/>
                </a:solidFill>
                <a:latin typeface="メイリオ" pitchFamily="50" charset="-128"/>
                <a:ea typeface="メイリオ" pitchFamily="50" charset="-128"/>
                <a:cs typeface="メイリオ" pitchFamily="50" charset="-128"/>
              </a:rPr>
              <a:t>により課題解決の機運が高まっている</a:t>
            </a:r>
            <a:r>
              <a:rPr lang="ja-JP" altLang="en-US" sz="1200" spc="-30" dirty="0" smtClean="0">
                <a:solidFill>
                  <a:srgbClr val="000000"/>
                </a:solidFill>
                <a:latin typeface="メイリオ" pitchFamily="50" charset="-128"/>
                <a:ea typeface="メイリオ" pitchFamily="50" charset="-128"/>
                <a:cs typeface="メイリオ" pitchFamily="50" charset="-128"/>
              </a:rPr>
              <a:t>。</a:t>
            </a:r>
            <a:endParaRPr lang="en-US" altLang="ja-JP" sz="1200" spc="-30" dirty="0" smtClean="0">
              <a:solidFill>
                <a:srgbClr val="000000"/>
              </a:solidFill>
              <a:latin typeface="メイリオ" pitchFamily="50" charset="-128"/>
              <a:ea typeface="メイリオ" pitchFamily="50" charset="-128"/>
              <a:cs typeface="メイリオ" pitchFamily="50" charset="-128"/>
            </a:endParaRPr>
          </a:p>
          <a:p>
            <a:pPr marL="266700" indent="-266700">
              <a:buFont typeface="Wingdings" pitchFamily="2" charset="2"/>
              <a:buChar char="q"/>
            </a:pPr>
            <a:r>
              <a:rPr lang="ja-JP" altLang="en-US" sz="1200" spc="-30" dirty="0" smtClean="0">
                <a:solidFill>
                  <a:srgbClr val="000000"/>
                </a:solidFill>
                <a:latin typeface="メイリオ" pitchFamily="50" charset="-128"/>
                <a:ea typeface="メイリオ" pitchFamily="50" charset="-128"/>
                <a:cs typeface="メイリオ" pitchFamily="50" charset="-128"/>
              </a:rPr>
              <a:t>従って、国の政策や社会課題に確実にアラインしたソリューションを考案し、</a:t>
            </a:r>
            <a:r>
              <a:rPr lang="ja-JP" altLang="en-US" sz="1200" u="sng" spc="-30" dirty="0" smtClean="0">
                <a:solidFill>
                  <a:srgbClr val="C00000"/>
                </a:solidFill>
                <a:latin typeface="メイリオ" pitchFamily="50" charset="-128"/>
                <a:ea typeface="メイリオ" pitchFamily="50" charset="-128"/>
                <a:cs typeface="メイリオ" pitchFamily="50" charset="-128"/>
              </a:rPr>
              <a:t>セールスフォースが国や地方自治体における主要政策や社会課題に対して貢献すべくソリューションのコンセプトやメッセージを明確にしながら戦略的なソリューションを整備</a:t>
            </a:r>
            <a:r>
              <a:rPr lang="ja-JP" altLang="en-US" sz="1200" spc="-30" dirty="0" smtClean="0">
                <a:solidFill>
                  <a:srgbClr val="000000"/>
                </a:solidFill>
                <a:latin typeface="メイリオ" pitchFamily="50" charset="-128"/>
                <a:ea typeface="メイリオ" pitchFamily="50" charset="-128"/>
                <a:cs typeface="メイリオ" pitchFamily="50" charset="-128"/>
              </a:rPr>
              <a:t>する。</a:t>
            </a:r>
            <a:endParaRPr lang="en-US" altLang="ja-JP" sz="1200" spc="-30" dirty="0">
              <a:solidFill>
                <a:srgbClr val="000000"/>
              </a:solidFill>
              <a:latin typeface="メイリオ" pitchFamily="50" charset="-128"/>
              <a:ea typeface="メイリオ" pitchFamily="50" charset="-128"/>
              <a:cs typeface="メイリオ" pitchFamily="50" charset="-128"/>
            </a:endParaRPr>
          </a:p>
        </p:txBody>
      </p:sp>
      <p:sp>
        <p:nvSpPr>
          <p:cNvPr id="106" name="円/楕円 114"/>
          <p:cNvSpPr/>
          <p:nvPr/>
        </p:nvSpPr>
        <p:spPr>
          <a:xfrm>
            <a:off x="1166664" y="748564"/>
            <a:ext cx="421200" cy="419548"/>
          </a:xfrm>
          <a:prstGeom prst="ellipse">
            <a:avLst/>
          </a:prstGeom>
          <a:solidFill>
            <a:schemeClr val="bg1"/>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メイリオ" pitchFamily="50" charset="-128"/>
              <a:ea typeface="メイリオ" pitchFamily="50" charset="-128"/>
              <a:cs typeface="メイリオ" pitchFamily="50" charset="-128"/>
            </a:endParaRPr>
          </a:p>
        </p:txBody>
      </p:sp>
      <p:sp>
        <p:nvSpPr>
          <p:cNvPr id="107" name="テキスト ボックス 106"/>
          <p:cNvSpPr txBox="1"/>
          <p:nvPr/>
        </p:nvSpPr>
        <p:spPr>
          <a:xfrm>
            <a:off x="1069846" y="791595"/>
            <a:ext cx="591670" cy="369332"/>
          </a:xfrm>
          <a:prstGeom prst="rect">
            <a:avLst/>
          </a:prstGeom>
          <a:noFill/>
          <a:effectLst/>
        </p:spPr>
        <p:txBody>
          <a:bodyPr wrap="square" rtlCol="0" anchor="ctr">
            <a:spAutoFit/>
          </a:bodyPr>
          <a:lstStyle/>
          <a:p>
            <a:pPr algn="ctr">
              <a:spcBef>
                <a:spcPts val="300"/>
              </a:spcBef>
              <a:spcAft>
                <a:spcPts val="1000"/>
              </a:spcAft>
            </a:pPr>
            <a:r>
              <a:rPr lang="en-US" b="1" spc="-30" dirty="0" smtClean="0">
                <a:solidFill>
                  <a:srgbClr val="00B0F0"/>
                </a:solidFill>
                <a:latin typeface="メイリオ" pitchFamily="50" charset="-128"/>
                <a:ea typeface="メイリオ" pitchFamily="50" charset="-128"/>
                <a:cs typeface="メイリオ" pitchFamily="50" charset="-128"/>
              </a:rPr>
              <a:t>1</a:t>
            </a:r>
          </a:p>
        </p:txBody>
      </p:sp>
      <p:sp>
        <p:nvSpPr>
          <p:cNvPr id="109" name="円/楕円 117"/>
          <p:cNvSpPr/>
          <p:nvPr/>
        </p:nvSpPr>
        <p:spPr>
          <a:xfrm>
            <a:off x="1150445" y="3632580"/>
            <a:ext cx="421200" cy="419548"/>
          </a:xfrm>
          <a:prstGeom prst="ellipse">
            <a:avLst/>
          </a:prstGeom>
          <a:solidFill>
            <a:schemeClr val="bg1"/>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メイリオ" pitchFamily="50" charset="-128"/>
              <a:ea typeface="メイリオ" pitchFamily="50" charset="-128"/>
              <a:cs typeface="メイリオ" pitchFamily="50" charset="-128"/>
            </a:endParaRPr>
          </a:p>
        </p:txBody>
      </p:sp>
      <p:sp>
        <p:nvSpPr>
          <p:cNvPr id="110" name="テキスト ボックス 109"/>
          <p:cNvSpPr txBox="1"/>
          <p:nvPr/>
        </p:nvSpPr>
        <p:spPr>
          <a:xfrm>
            <a:off x="1053627" y="3675611"/>
            <a:ext cx="591670" cy="369332"/>
          </a:xfrm>
          <a:prstGeom prst="rect">
            <a:avLst/>
          </a:prstGeom>
          <a:noFill/>
          <a:effectLst/>
        </p:spPr>
        <p:txBody>
          <a:bodyPr wrap="square" rtlCol="0" anchor="ctr">
            <a:spAutoFit/>
          </a:bodyPr>
          <a:lstStyle/>
          <a:p>
            <a:pPr algn="ctr">
              <a:spcBef>
                <a:spcPts val="300"/>
              </a:spcBef>
              <a:spcAft>
                <a:spcPts val="1000"/>
              </a:spcAft>
            </a:pPr>
            <a:r>
              <a:rPr lang="en-US" b="1" spc="-30" dirty="0">
                <a:solidFill>
                  <a:srgbClr val="00B0F0"/>
                </a:solidFill>
                <a:latin typeface="メイリオ" pitchFamily="50" charset="-128"/>
                <a:ea typeface="メイリオ" pitchFamily="50" charset="-128"/>
                <a:cs typeface="メイリオ" pitchFamily="50" charset="-128"/>
              </a:rPr>
              <a:t>3</a:t>
            </a:r>
            <a:endParaRPr lang="en-US" b="1" spc="-30" dirty="0" smtClean="0">
              <a:solidFill>
                <a:srgbClr val="00B0F0"/>
              </a:solidFill>
              <a:latin typeface="メイリオ" pitchFamily="50" charset="-128"/>
              <a:ea typeface="メイリオ" pitchFamily="50" charset="-128"/>
              <a:cs typeface="メイリオ" pitchFamily="50" charset="-128"/>
            </a:endParaRPr>
          </a:p>
        </p:txBody>
      </p:sp>
      <p:sp>
        <p:nvSpPr>
          <p:cNvPr id="111" name="円/楕円 123"/>
          <p:cNvSpPr/>
          <p:nvPr/>
        </p:nvSpPr>
        <p:spPr>
          <a:xfrm>
            <a:off x="6485178" y="743250"/>
            <a:ext cx="421200" cy="419548"/>
          </a:xfrm>
          <a:prstGeom prst="ellipse">
            <a:avLst/>
          </a:prstGeom>
          <a:solidFill>
            <a:schemeClr val="bg1"/>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メイリオ" pitchFamily="50" charset="-128"/>
              <a:ea typeface="メイリオ" pitchFamily="50" charset="-128"/>
              <a:cs typeface="メイリオ" pitchFamily="50" charset="-128"/>
            </a:endParaRPr>
          </a:p>
        </p:txBody>
      </p:sp>
      <p:sp>
        <p:nvSpPr>
          <p:cNvPr id="112" name="テキスト ボックス 111"/>
          <p:cNvSpPr txBox="1"/>
          <p:nvPr/>
        </p:nvSpPr>
        <p:spPr>
          <a:xfrm>
            <a:off x="6388360" y="786281"/>
            <a:ext cx="591670" cy="369332"/>
          </a:xfrm>
          <a:prstGeom prst="rect">
            <a:avLst/>
          </a:prstGeom>
          <a:noFill/>
          <a:effectLst/>
        </p:spPr>
        <p:txBody>
          <a:bodyPr wrap="square" rtlCol="0" anchor="ctr">
            <a:spAutoFit/>
          </a:bodyPr>
          <a:lstStyle/>
          <a:p>
            <a:pPr algn="ctr">
              <a:spcBef>
                <a:spcPts val="300"/>
              </a:spcBef>
              <a:spcAft>
                <a:spcPts val="1000"/>
              </a:spcAft>
            </a:pPr>
            <a:r>
              <a:rPr lang="en-US" b="1" spc="-30" dirty="0" smtClean="0">
                <a:solidFill>
                  <a:srgbClr val="00B0F0"/>
                </a:solidFill>
                <a:latin typeface="メイリオ" pitchFamily="50" charset="-128"/>
                <a:ea typeface="メイリオ" pitchFamily="50" charset="-128"/>
                <a:cs typeface="メイリオ" pitchFamily="50" charset="-128"/>
              </a:rPr>
              <a:t>2</a:t>
            </a:r>
          </a:p>
        </p:txBody>
      </p:sp>
      <p:sp>
        <p:nvSpPr>
          <p:cNvPr id="113" name="円/楕円 127"/>
          <p:cNvSpPr/>
          <p:nvPr/>
        </p:nvSpPr>
        <p:spPr>
          <a:xfrm>
            <a:off x="6452418" y="3618430"/>
            <a:ext cx="421200" cy="419548"/>
          </a:xfrm>
          <a:prstGeom prst="ellipse">
            <a:avLst/>
          </a:prstGeom>
          <a:solidFill>
            <a:schemeClr val="bg1"/>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solidFill>
                <a:srgbClr val="00B0F0"/>
              </a:solidFill>
              <a:latin typeface="メイリオ" pitchFamily="50" charset="-128"/>
              <a:ea typeface="メイリオ" pitchFamily="50" charset="-128"/>
              <a:cs typeface="メイリオ" pitchFamily="50" charset="-128"/>
            </a:endParaRPr>
          </a:p>
        </p:txBody>
      </p:sp>
      <p:sp>
        <p:nvSpPr>
          <p:cNvPr id="114" name="テキスト ボックス 113"/>
          <p:cNvSpPr txBox="1"/>
          <p:nvPr/>
        </p:nvSpPr>
        <p:spPr>
          <a:xfrm>
            <a:off x="6355600" y="3661461"/>
            <a:ext cx="591670" cy="369332"/>
          </a:xfrm>
          <a:prstGeom prst="rect">
            <a:avLst/>
          </a:prstGeom>
          <a:noFill/>
          <a:effectLst/>
        </p:spPr>
        <p:txBody>
          <a:bodyPr wrap="square" rtlCol="0" anchor="ctr">
            <a:spAutoFit/>
          </a:bodyPr>
          <a:lstStyle/>
          <a:p>
            <a:pPr algn="ctr">
              <a:spcBef>
                <a:spcPts val="300"/>
              </a:spcBef>
              <a:spcAft>
                <a:spcPts val="1000"/>
              </a:spcAft>
            </a:pPr>
            <a:r>
              <a:rPr lang="en-US" b="1" spc="-30" dirty="0" smtClean="0">
                <a:solidFill>
                  <a:srgbClr val="00B0F0"/>
                </a:solidFill>
                <a:latin typeface="メイリオ" pitchFamily="50" charset="-128"/>
                <a:ea typeface="メイリオ" pitchFamily="50" charset="-128"/>
                <a:cs typeface="メイリオ" pitchFamily="50" charset="-128"/>
              </a:rPr>
              <a:t>4</a:t>
            </a:r>
          </a:p>
        </p:txBody>
      </p:sp>
      <p:sp>
        <p:nvSpPr>
          <p:cNvPr id="115" name="テキスト ボックス 114"/>
          <p:cNvSpPr txBox="1"/>
          <p:nvPr/>
        </p:nvSpPr>
        <p:spPr>
          <a:xfrm>
            <a:off x="1704548" y="790361"/>
            <a:ext cx="4040169" cy="338554"/>
          </a:xfrm>
          <a:prstGeom prst="rect">
            <a:avLst/>
          </a:prstGeom>
          <a:noFill/>
          <a:effectLst>
            <a:outerShdw blurRad="50800" dist="38100" dir="2700000" algn="tl" rotWithShape="0">
              <a:prstClr val="black">
                <a:alpha val="40000"/>
              </a:prstClr>
            </a:outerShdw>
          </a:effectLst>
        </p:spPr>
        <p:txBody>
          <a:bodyPr wrap="square" rtlCol="0">
            <a:spAutoFit/>
          </a:bodyPr>
          <a:lstStyle/>
          <a:p>
            <a:pPr>
              <a:spcBef>
                <a:spcPts val="300"/>
              </a:spcBef>
              <a:spcAft>
                <a:spcPts val="1000"/>
              </a:spcAft>
            </a:pPr>
            <a:r>
              <a:rPr lang="ja-JP" altLang="en-US" sz="1600" b="1" spc="-30" dirty="0" smtClean="0">
                <a:solidFill>
                  <a:schemeClr val="bg1"/>
                </a:solidFill>
                <a:latin typeface="メイリオ" pitchFamily="50" charset="-128"/>
                <a:ea typeface="メイリオ" pitchFamily="50" charset="-128"/>
                <a:cs typeface="メイリオ" pitchFamily="50" charset="-128"/>
              </a:rPr>
              <a:t>戦略的ソリューションの積み上げで勝負！</a:t>
            </a:r>
            <a:endParaRPr lang="en-US" sz="1600" b="1" spc="-30" dirty="0" smtClean="0">
              <a:solidFill>
                <a:schemeClr val="bg1"/>
              </a:solidFill>
              <a:latin typeface="メイリオ" pitchFamily="50" charset="-128"/>
              <a:ea typeface="メイリオ" pitchFamily="50" charset="-128"/>
              <a:cs typeface="メイリオ" pitchFamily="50" charset="-128"/>
            </a:endParaRPr>
          </a:p>
        </p:txBody>
      </p:sp>
      <p:sp>
        <p:nvSpPr>
          <p:cNvPr id="116" name="テキスト ボックス 115"/>
          <p:cNvSpPr txBox="1"/>
          <p:nvPr/>
        </p:nvSpPr>
        <p:spPr>
          <a:xfrm>
            <a:off x="7039197" y="780836"/>
            <a:ext cx="4086118" cy="369332"/>
          </a:xfrm>
          <a:prstGeom prst="rect">
            <a:avLst/>
          </a:prstGeom>
          <a:noFill/>
          <a:effectLst>
            <a:outerShdw blurRad="50800" dist="38100" dir="2700000" algn="tl" rotWithShape="0">
              <a:prstClr val="black">
                <a:alpha val="40000"/>
              </a:prstClr>
            </a:outerShdw>
          </a:effectLst>
        </p:spPr>
        <p:txBody>
          <a:bodyPr wrap="square" rtlCol="0">
            <a:spAutoFit/>
          </a:bodyPr>
          <a:lstStyle/>
          <a:p>
            <a:pPr>
              <a:spcBef>
                <a:spcPts val="300"/>
              </a:spcBef>
              <a:spcAft>
                <a:spcPts val="1000"/>
              </a:spcAft>
            </a:pPr>
            <a:r>
              <a:rPr lang="ja-JP" altLang="en-US" b="1" spc="-30" dirty="0" smtClean="0">
                <a:solidFill>
                  <a:schemeClr val="bg1"/>
                </a:solidFill>
                <a:latin typeface="メイリオ" pitchFamily="50" charset="-128"/>
                <a:ea typeface="メイリオ" pitchFamily="50" charset="-128"/>
                <a:cs typeface="メイリオ" pitchFamily="50" charset="-128"/>
              </a:rPr>
              <a:t>汎用性・横展開性の徹底訴求！</a:t>
            </a:r>
            <a:endParaRPr lang="en-US" b="1" spc="-30" dirty="0" smtClean="0">
              <a:solidFill>
                <a:schemeClr val="bg1"/>
              </a:solidFill>
              <a:latin typeface="メイリオ" pitchFamily="50" charset="-128"/>
              <a:ea typeface="メイリオ" pitchFamily="50" charset="-128"/>
              <a:cs typeface="メイリオ" pitchFamily="50" charset="-128"/>
            </a:endParaRPr>
          </a:p>
        </p:txBody>
      </p:sp>
      <p:sp>
        <p:nvSpPr>
          <p:cNvPr id="117" name="テキスト ボックス 116"/>
          <p:cNvSpPr txBox="1"/>
          <p:nvPr/>
        </p:nvSpPr>
        <p:spPr>
          <a:xfrm>
            <a:off x="1677571" y="3673996"/>
            <a:ext cx="4147157" cy="338554"/>
          </a:xfrm>
          <a:prstGeom prst="rect">
            <a:avLst/>
          </a:prstGeom>
          <a:noFill/>
          <a:effectLst>
            <a:outerShdw blurRad="50800" dist="38100" dir="2700000" algn="tl" rotWithShape="0">
              <a:prstClr val="black">
                <a:alpha val="40000"/>
              </a:prstClr>
            </a:outerShdw>
          </a:effectLst>
        </p:spPr>
        <p:txBody>
          <a:bodyPr wrap="square" rtlCol="0">
            <a:spAutoFit/>
          </a:bodyPr>
          <a:lstStyle/>
          <a:p>
            <a:pPr>
              <a:spcBef>
                <a:spcPts val="300"/>
              </a:spcBef>
              <a:spcAft>
                <a:spcPts val="1000"/>
              </a:spcAft>
            </a:pPr>
            <a:r>
              <a:rPr lang="ja-JP" altLang="en-US" sz="1600" b="1" spc="-30" dirty="0" smtClean="0">
                <a:solidFill>
                  <a:schemeClr val="bg1"/>
                </a:solidFill>
                <a:latin typeface="メイリオ" pitchFamily="50" charset="-128"/>
                <a:ea typeface="メイリオ" pitchFamily="50" charset="-128"/>
                <a:cs typeface="メイリオ" pitchFamily="50" charset="-128"/>
              </a:rPr>
              <a:t>国の政策・社会課題解決にアラインする！</a:t>
            </a:r>
            <a:endParaRPr lang="en-US" sz="1600" b="1" spc="-30" dirty="0" smtClean="0">
              <a:solidFill>
                <a:schemeClr val="bg1"/>
              </a:solidFill>
              <a:latin typeface="メイリオ" pitchFamily="50" charset="-128"/>
              <a:ea typeface="メイリオ" pitchFamily="50" charset="-128"/>
              <a:cs typeface="メイリオ" pitchFamily="50" charset="-128"/>
            </a:endParaRPr>
          </a:p>
        </p:txBody>
      </p:sp>
      <p:sp>
        <p:nvSpPr>
          <p:cNvPr id="118" name="テキスト ボックス 117"/>
          <p:cNvSpPr txBox="1"/>
          <p:nvPr/>
        </p:nvSpPr>
        <p:spPr>
          <a:xfrm>
            <a:off x="6979544" y="3639944"/>
            <a:ext cx="4127749" cy="369332"/>
          </a:xfrm>
          <a:prstGeom prst="rect">
            <a:avLst/>
          </a:prstGeom>
          <a:noFill/>
          <a:effectLst>
            <a:outerShdw blurRad="50800" dist="38100" dir="2700000" algn="tl" rotWithShape="0">
              <a:prstClr val="black">
                <a:alpha val="40000"/>
              </a:prstClr>
            </a:outerShdw>
          </a:effectLst>
        </p:spPr>
        <p:txBody>
          <a:bodyPr wrap="square" rtlCol="0">
            <a:spAutoFit/>
          </a:bodyPr>
          <a:lstStyle/>
          <a:p>
            <a:pPr>
              <a:spcBef>
                <a:spcPts val="300"/>
              </a:spcBef>
              <a:spcAft>
                <a:spcPts val="1000"/>
              </a:spcAft>
            </a:pPr>
            <a:r>
              <a:rPr lang="en-US" b="1" spc="-30" dirty="0" smtClean="0">
                <a:solidFill>
                  <a:schemeClr val="bg1"/>
                </a:solidFill>
                <a:latin typeface="メイリオ" pitchFamily="50" charset="-128"/>
                <a:ea typeface="メイリオ" pitchFamily="50" charset="-128"/>
                <a:cs typeface="メイリオ" pitchFamily="50" charset="-128"/>
              </a:rPr>
              <a:t>Vision</a:t>
            </a:r>
            <a:r>
              <a:rPr lang="ja-JP" altLang="en-US" b="1" spc="-30" dirty="0" smtClean="0">
                <a:solidFill>
                  <a:schemeClr val="bg1"/>
                </a:solidFill>
                <a:latin typeface="メイリオ" pitchFamily="50" charset="-128"/>
                <a:ea typeface="メイリオ" pitchFamily="50" charset="-128"/>
                <a:cs typeface="メイリオ" pitchFamily="50" charset="-128"/>
              </a:rPr>
              <a:t>を示し続けることを諦めない！</a:t>
            </a:r>
            <a:endParaRPr lang="en-US" b="1" spc="-30" dirty="0" smtClean="0">
              <a:solidFill>
                <a:schemeClr val="bg1"/>
              </a:solidFill>
              <a:latin typeface="メイリオ" pitchFamily="50" charset="-128"/>
              <a:ea typeface="メイリオ" pitchFamily="50" charset="-128"/>
              <a:cs typeface="メイリオ" pitchFamily="50" charset="-128"/>
            </a:endParaRPr>
          </a:p>
        </p:txBody>
      </p:sp>
      <p:sp>
        <p:nvSpPr>
          <p:cNvPr id="122" name="テキスト ボックス 121"/>
          <p:cNvSpPr txBox="1"/>
          <p:nvPr/>
        </p:nvSpPr>
        <p:spPr>
          <a:xfrm>
            <a:off x="6381193" y="1357904"/>
            <a:ext cx="4711849" cy="2123658"/>
          </a:xfrm>
          <a:prstGeom prst="rect">
            <a:avLst/>
          </a:prstGeom>
          <a:noFill/>
        </p:spPr>
        <p:txBody>
          <a:bodyPr wrap="square" rtlCol="0">
            <a:spAutoFit/>
          </a:bodyPr>
          <a:lstStyle/>
          <a:p>
            <a:pPr marL="266700" indent="-266700">
              <a:buFont typeface="Wingdings" pitchFamily="2" charset="2"/>
              <a:buChar char="q"/>
            </a:pPr>
            <a:r>
              <a:rPr lang="ja-JP" altLang="en-US" sz="1200" spc="-30" dirty="0" smtClean="0">
                <a:solidFill>
                  <a:srgbClr val="000000"/>
                </a:solidFill>
                <a:latin typeface="メイリオ" pitchFamily="50" charset="-128"/>
                <a:ea typeface="メイリオ" pitchFamily="50" charset="-128"/>
                <a:cs typeface="メイリオ" pitchFamily="50" charset="-128"/>
              </a:rPr>
              <a:t>ソリューションの汎用化・横展開で数を稼いでいくことが基本戦略となる地方自治体のビジネスにおいては、それを可能とするソリューションアーキテクチャを考え、</a:t>
            </a:r>
            <a:r>
              <a:rPr lang="ja-JP" altLang="en-US" sz="1200" u="sng" spc="-30" dirty="0" smtClean="0">
                <a:solidFill>
                  <a:srgbClr val="C00000"/>
                </a:solidFill>
                <a:latin typeface="メイリオ" pitchFamily="50" charset="-128"/>
                <a:ea typeface="メイリオ" pitchFamily="50" charset="-128"/>
                <a:cs typeface="メイリオ" pitchFamily="50" charset="-128"/>
              </a:rPr>
              <a:t>戦略的パートナーと共に汎用性・横展開性の高いソリューション開発を徹底的に推進</a:t>
            </a:r>
            <a:r>
              <a:rPr lang="ja-JP" altLang="en-US" sz="1200" spc="-30" dirty="0" smtClean="0">
                <a:solidFill>
                  <a:srgbClr val="000000"/>
                </a:solidFill>
                <a:latin typeface="メイリオ" pitchFamily="50" charset="-128"/>
                <a:ea typeface="メイリオ" pitchFamily="50" charset="-128"/>
                <a:cs typeface="メイリオ" pitchFamily="50" charset="-128"/>
              </a:rPr>
              <a:t>する。</a:t>
            </a:r>
            <a:endParaRPr lang="en-US" altLang="ja-JP" sz="1200" spc="-30" dirty="0" smtClean="0">
              <a:solidFill>
                <a:srgbClr val="000000"/>
              </a:solidFill>
              <a:latin typeface="メイリオ" pitchFamily="50" charset="-128"/>
              <a:ea typeface="メイリオ" pitchFamily="50" charset="-128"/>
              <a:cs typeface="メイリオ" pitchFamily="50" charset="-128"/>
            </a:endParaRPr>
          </a:p>
          <a:p>
            <a:pPr marL="266700" indent="-266700">
              <a:buFont typeface="Wingdings" pitchFamily="2" charset="2"/>
              <a:buChar char="q"/>
            </a:pPr>
            <a:r>
              <a:rPr lang="ja-JP" altLang="en-US" sz="1200" spc="-30" dirty="0" smtClean="0">
                <a:solidFill>
                  <a:srgbClr val="000000"/>
                </a:solidFill>
                <a:latin typeface="メイリオ" pitchFamily="50" charset="-128"/>
                <a:ea typeface="メイリオ" pitchFamily="50" charset="-128"/>
                <a:cs typeface="メイリオ" pitchFamily="50" charset="-128"/>
              </a:rPr>
              <a:t>従って、地方自治体のソリューション整備に当たっては、</a:t>
            </a:r>
            <a:r>
              <a:rPr lang="ja-JP" altLang="en-US" sz="1200" u="sng" spc="-30" dirty="0" smtClean="0">
                <a:solidFill>
                  <a:srgbClr val="C00000"/>
                </a:solidFill>
                <a:latin typeface="メイリオ" pitchFamily="50" charset="-128"/>
                <a:ea typeface="メイリオ" pitchFamily="50" charset="-128"/>
                <a:cs typeface="メイリオ" pitchFamily="50" charset="-128"/>
              </a:rPr>
              <a:t>極力機能のコンポーネント化や業務アプリケーションの</a:t>
            </a:r>
            <a:r>
              <a:rPr lang="en-US" altLang="ja-JP" sz="1200" u="sng" spc="-30" dirty="0" smtClean="0">
                <a:solidFill>
                  <a:srgbClr val="C00000"/>
                </a:solidFill>
                <a:latin typeface="メイリオ" pitchFamily="50" charset="-128"/>
                <a:ea typeface="メイリオ" pitchFamily="50" charset="-128"/>
                <a:cs typeface="メイリオ" pitchFamily="50" charset="-128"/>
              </a:rPr>
              <a:t>PKG</a:t>
            </a:r>
            <a:r>
              <a:rPr lang="ja-JP" altLang="en-US" sz="1200" u="sng" spc="-30" dirty="0" smtClean="0">
                <a:solidFill>
                  <a:srgbClr val="C00000"/>
                </a:solidFill>
                <a:latin typeface="メイリオ" pitchFamily="50" charset="-128"/>
                <a:ea typeface="メイリオ" pitchFamily="50" charset="-128"/>
                <a:cs typeface="メイリオ" pitchFamily="50" charset="-128"/>
              </a:rPr>
              <a:t>化を図り、コンポーネントや</a:t>
            </a:r>
            <a:r>
              <a:rPr lang="en-US" altLang="ja-JP" sz="1200" u="sng" spc="-30" dirty="0" smtClean="0">
                <a:solidFill>
                  <a:srgbClr val="C00000"/>
                </a:solidFill>
                <a:latin typeface="メイリオ" pitchFamily="50" charset="-128"/>
                <a:ea typeface="メイリオ" pitchFamily="50" charset="-128"/>
                <a:cs typeface="メイリオ" pitchFamily="50" charset="-128"/>
              </a:rPr>
              <a:t>PKG</a:t>
            </a:r>
            <a:r>
              <a:rPr lang="ja-JP" altLang="en-US" sz="1200" u="sng" spc="-30" dirty="0" smtClean="0">
                <a:solidFill>
                  <a:srgbClr val="C00000"/>
                </a:solidFill>
                <a:latin typeface="メイリオ" pitchFamily="50" charset="-128"/>
                <a:ea typeface="メイリオ" pitchFamily="50" charset="-128"/>
                <a:cs typeface="メイリオ" pitchFamily="50" charset="-128"/>
              </a:rPr>
              <a:t>の組み合わせによってサービス・ソリューションが出来上がるような</a:t>
            </a:r>
            <a:r>
              <a:rPr lang="ja-JP" altLang="en-US" sz="1200" u="sng" spc="-30" dirty="0">
                <a:solidFill>
                  <a:srgbClr val="C00000"/>
                </a:solidFill>
                <a:latin typeface="メイリオ" pitchFamily="50" charset="-128"/>
                <a:ea typeface="メイリオ" pitchFamily="50" charset="-128"/>
                <a:cs typeface="メイリオ" pitchFamily="50" charset="-128"/>
              </a:rPr>
              <a:t>ソリューション</a:t>
            </a:r>
            <a:r>
              <a:rPr lang="ja-JP" altLang="en-US" sz="1200" u="sng" spc="-30" dirty="0" smtClean="0">
                <a:solidFill>
                  <a:srgbClr val="C00000"/>
                </a:solidFill>
                <a:latin typeface="メイリオ" pitchFamily="50" charset="-128"/>
                <a:ea typeface="メイリオ" pitchFamily="50" charset="-128"/>
                <a:cs typeface="メイリオ" pitchFamily="50" charset="-128"/>
              </a:rPr>
              <a:t>アーキテクチャの実現</a:t>
            </a:r>
            <a:r>
              <a:rPr lang="ja-JP" altLang="en-US" sz="1200" spc="-30" dirty="0" smtClean="0">
                <a:solidFill>
                  <a:srgbClr val="000000"/>
                </a:solidFill>
                <a:latin typeface="メイリオ" pitchFamily="50" charset="-128"/>
                <a:ea typeface="メイリオ" pitchFamily="50" charset="-128"/>
                <a:cs typeface="メイリオ" pitchFamily="50" charset="-128"/>
              </a:rPr>
              <a:t>を目指し、</a:t>
            </a:r>
            <a:r>
              <a:rPr lang="ja-JP" altLang="en-US" sz="1200" u="sng" spc="-30" dirty="0" smtClean="0">
                <a:solidFill>
                  <a:srgbClr val="C00000"/>
                </a:solidFill>
                <a:latin typeface="メイリオ" pitchFamily="50" charset="-128"/>
                <a:ea typeface="メイリオ" pitchFamily="50" charset="-128"/>
                <a:cs typeface="メイリオ" pitchFamily="50" charset="-128"/>
              </a:rPr>
              <a:t>エコシステムによるクロスセル・アップセルも実現できるような仕組みを構築</a:t>
            </a:r>
            <a:r>
              <a:rPr lang="ja-JP" altLang="en-US" sz="1200" spc="-30" dirty="0" smtClean="0">
                <a:solidFill>
                  <a:srgbClr val="000000"/>
                </a:solidFill>
                <a:latin typeface="メイリオ" pitchFamily="50" charset="-128"/>
                <a:ea typeface="メイリオ" pitchFamily="50" charset="-128"/>
                <a:cs typeface="メイリオ" pitchFamily="50" charset="-128"/>
              </a:rPr>
              <a:t>する。</a:t>
            </a:r>
            <a:endParaRPr lang="en-US" altLang="ja-JP" sz="1200" spc="-30" dirty="0" smtClean="0">
              <a:solidFill>
                <a:srgbClr val="000000"/>
              </a:solidFill>
              <a:latin typeface="メイリオ" pitchFamily="50" charset="-128"/>
              <a:ea typeface="メイリオ" pitchFamily="50" charset="-128"/>
              <a:cs typeface="メイリオ" pitchFamily="50" charset="-128"/>
            </a:endParaRPr>
          </a:p>
        </p:txBody>
      </p:sp>
      <p:sp>
        <p:nvSpPr>
          <p:cNvPr id="123" name="テキスト ボックス 122"/>
          <p:cNvSpPr txBox="1"/>
          <p:nvPr/>
        </p:nvSpPr>
        <p:spPr>
          <a:xfrm>
            <a:off x="6388361" y="4204002"/>
            <a:ext cx="4704682" cy="1938992"/>
          </a:xfrm>
          <a:prstGeom prst="rect">
            <a:avLst/>
          </a:prstGeom>
          <a:noFill/>
        </p:spPr>
        <p:txBody>
          <a:bodyPr wrap="square" rtlCol="0">
            <a:spAutoFit/>
          </a:bodyPr>
          <a:lstStyle/>
          <a:p>
            <a:pPr marL="266700" indent="-266700">
              <a:buFont typeface="Wingdings" pitchFamily="2" charset="2"/>
              <a:buChar char="q"/>
            </a:pPr>
            <a:r>
              <a:rPr lang="ja-JP" altLang="en-US" sz="1200" spc="-30" dirty="0" smtClean="0">
                <a:solidFill>
                  <a:srgbClr val="000000"/>
                </a:solidFill>
                <a:latin typeface="メイリオ" pitchFamily="50" charset="-128"/>
                <a:ea typeface="メイリオ" pitchFamily="50" charset="-128"/>
                <a:cs typeface="メイリオ" pitchFamily="50" charset="-128"/>
              </a:rPr>
              <a:t>小さな積み上げが勝負の中においても、</a:t>
            </a:r>
            <a:r>
              <a:rPr lang="ja-JP" altLang="en-US" sz="1200" u="sng" kern="0" dirty="0">
                <a:solidFill>
                  <a:srgbClr val="C00000"/>
                </a:solidFill>
                <a:latin typeface="メイリオ" pitchFamily="50" charset="-128"/>
                <a:ea typeface="メイリオ" pitchFamily="50" charset="-128"/>
                <a:cs typeface="メイリオ" pitchFamily="50" charset="-128"/>
              </a:rPr>
              <a:t>官民データ利活用推進</a:t>
            </a:r>
            <a:r>
              <a:rPr lang="ja-JP" altLang="en-US" sz="1200" u="sng" kern="0" dirty="0" smtClean="0">
                <a:solidFill>
                  <a:srgbClr val="C00000"/>
                </a:solidFill>
                <a:latin typeface="メイリオ" pitchFamily="50" charset="-128"/>
                <a:ea typeface="メイリオ" pitchFamily="50" charset="-128"/>
                <a:cs typeface="メイリオ" pitchFamily="50" charset="-128"/>
              </a:rPr>
              <a:t>基本計画や</a:t>
            </a:r>
            <a:r>
              <a:rPr lang="ja-JP" altLang="en-US" sz="1200" u="sng" spc="-30" dirty="0" smtClean="0">
                <a:solidFill>
                  <a:srgbClr val="C00000"/>
                </a:solidFill>
                <a:latin typeface="メイリオ" pitchFamily="50" charset="-128"/>
                <a:ea typeface="メイリオ" pitchFamily="50" charset="-128"/>
                <a:cs typeface="メイリオ" pitchFamily="50" charset="-128"/>
              </a:rPr>
              <a:t>デジタルファースト法案等の</a:t>
            </a:r>
            <a:r>
              <a:rPr lang="ja-JP" altLang="en-US" sz="1200" u="sng" spc="-30" dirty="0">
                <a:solidFill>
                  <a:srgbClr val="C00000"/>
                </a:solidFill>
                <a:latin typeface="メイリオ" pitchFamily="50" charset="-128"/>
                <a:ea typeface="メイリオ" pitchFamily="50" charset="-128"/>
                <a:cs typeface="メイリオ" pitchFamily="50" charset="-128"/>
              </a:rPr>
              <a:t>推進</a:t>
            </a:r>
            <a:r>
              <a:rPr lang="ja-JP" altLang="en-US" sz="1200" u="sng" spc="-30" dirty="0" smtClean="0">
                <a:solidFill>
                  <a:srgbClr val="C00000"/>
                </a:solidFill>
                <a:latin typeface="メイリオ" pitchFamily="50" charset="-128"/>
                <a:ea typeface="メイリオ" pitchFamily="50" charset="-128"/>
                <a:cs typeface="メイリオ" pitchFamily="50" charset="-128"/>
              </a:rPr>
              <a:t>による新しい行政サービスの検討、行政デジタル改革、市民接点の強化は進むものと想定される</a:t>
            </a:r>
            <a:r>
              <a:rPr lang="ja-JP" altLang="en-US" sz="1200" spc="-30" dirty="0" smtClean="0">
                <a:solidFill>
                  <a:srgbClr val="000000"/>
                </a:solidFill>
                <a:latin typeface="メイリオ" pitchFamily="50" charset="-128"/>
                <a:ea typeface="メイリオ" pitchFamily="50" charset="-128"/>
                <a:cs typeface="メイリオ" pitchFamily="50" charset="-128"/>
              </a:rPr>
              <a:t>ため、地方自治体においても、大きく取るための</a:t>
            </a:r>
            <a:r>
              <a:rPr lang="en-US" altLang="ja-JP" sz="1200" u="sng" spc="-30" dirty="0" smtClean="0">
                <a:solidFill>
                  <a:srgbClr val="C00000"/>
                </a:solidFill>
                <a:latin typeface="メイリオ" pitchFamily="50" charset="-128"/>
                <a:ea typeface="メイリオ" pitchFamily="50" charset="-128"/>
                <a:cs typeface="メイリオ" pitchFamily="50" charset="-128"/>
              </a:rPr>
              <a:t>Vision Selling</a:t>
            </a:r>
            <a:r>
              <a:rPr lang="ja-JP" altLang="en-US" sz="1200" u="sng" spc="-30" dirty="0" smtClean="0">
                <a:solidFill>
                  <a:srgbClr val="C00000"/>
                </a:solidFill>
                <a:latin typeface="メイリオ" pitchFamily="50" charset="-128"/>
                <a:ea typeface="メイリオ" pitchFamily="50" charset="-128"/>
                <a:cs typeface="メイリオ" pitchFamily="50" charset="-128"/>
              </a:rPr>
              <a:t>が可能なソリューションを整備し、行政サービスの新しい</a:t>
            </a:r>
            <a:r>
              <a:rPr lang="en-US" altLang="ja-JP" sz="1200" u="sng" spc="-30" dirty="0" smtClean="0">
                <a:solidFill>
                  <a:srgbClr val="C00000"/>
                </a:solidFill>
                <a:latin typeface="メイリオ" pitchFamily="50" charset="-128"/>
                <a:ea typeface="メイリオ" pitchFamily="50" charset="-128"/>
                <a:cs typeface="メイリオ" pitchFamily="50" charset="-128"/>
              </a:rPr>
              <a:t>Vision</a:t>
            </a:r>
            <a:r>
              <a:rPr lang="ja-JP" altLang="en-US" sz="1200" u="sng" spc="-30" dirty="0" smtClean="0">
                <a:solidFill>
                  <a:srgbClr val="C00000"/>
                </a:solidFill>
                <a:latin typeface="メイリオ" pitchFamily="50" charset="-128"/>
                <a:ea typeface="メイリオ" pitchFamily="50" charset="-128"/>
                <a:cs typeface="メイリオ" pitchFamily="50" charset="-128"/>
              </a:rPr>
              <a:t>を指し示す</a:t>
            </a:r>
            <a:r>
              <a:rPr lang="ja-JP" altLang="en-US" sz="1200" spc="-30" dirty="0" smtClean="0">
                <a:solidFill>
                  <a:srgbClr val="000000"/>
                </a:solidFill>
                <a:latin typeface="メイリオ" pitchFamily="50" charset="-128"/>
                <a:ea typeface="メイリオ" pitchFamily="50" charset="-128"/>
                <a:cs typeface="メイリオ" pitchFamily="50" charset="-128"/>
              </a:rPr>
              <a:t>ことを諦めるべきではない。</a:t>
            </a:r>
            <a:endParaRPr lang="en-US" altLang="ja-JP" sz="1200" spc="-30" dirty="0" smtClean="0">
              <a:solidFill>
                <a:srgbClr val="000000"/>
              </a:solidFill>
              <a:latin typeface="メイリオ" pitchFamily="50" charset="-128"/>
              <a:ea typeface="メイリオ" pitchFamily="50" charset="-128"/>
              <a:cs typeface="メイリオ" pitchFamily="50" charset="-128"/>
            </a:endParaRPr>
          </a:p>
          <a:p>
            <a:pPr marL="266700" indent="-266700">
              <a:buFont typeface="Wingdings" pitchFamily="2" charset="2"/>
              <a:buChar char="q"/>
            </a:pPr>
            <a:r>
              <a:rPr lang="ja-JP" altLang="en-US" sz="1200" spc="-30" dirty="0" smtClean="0">
                <a:solidFill>
                  <a:srgbClr val="000000"/>
                </a:solidFill>
                <a:latin typeface="メイリオ" pitchFamily="50" charset="-128"/>
                <a:ea typeface="メイリオ" pitchFamily="50" charset="-128"/>
                <a:cs typeface="メイリオ" pitchFamily="50" charset="-128"/>
              </a:rPr>
              <a:t>セールスフォースと戦略的パートナーが協力して、</a:t>
            </a:r>
            <a:r>
              <a:rPr lang="ja-JP" altLang="en-US" sz="1200" u="sng" spc="-30" dirty="0" smtClean="0">
                <a:solidFill>
                  <a:srgbClr val="C00000"/>
                </a:solidFill>
                <a:latin typeface="メイリオ" pitchFamily="50" charset="-128"/>
                <a:ea typeface="メイリオ" pitchFamily="50" charset="-128"/>
                <a:cs typeface="メイリオ" pitchFamily="50" charset="-128"/>
              </a:rPr>
              <a:t>「</a:t>
            </a:r>
            <a:r>
              <a:rPr lang="en-US" altLang="ja-JP" sz="1200" u="sng" spc="-30" dirty="0" smtClean="0">
                <a:solidFill>
                  <a:srgbClr val="C00000"/>
                </a:solidFill>
                <a:latin typeface="メイリオ" pitchFamily="50" charset="-128"/>
                <a:ea typeface="メイリオ" pitchFamily="50" charset="-128"/>
                <a:cs typeface="メイリオ" pitchFamily="50" charset="-128"/>
              </a:rPr>
              <a:t>Salesforce Government Solutions</a:t>
            </a:r>
            <a:r>
              <a:rPr lang="ja-JP" altLang="en-US" sz="1200" u="sng" spc="-30" dirty="0" smtClean="0">
                <a:solidFill>
                  <a:srgbClr val="C00000"/>
                </a:solidFill>
                <a:latin typeface="メイリオ" pitchFamily="50" charset="-128"/>
                <a:ea typeface="メイリオ" pitchFamily="50" charset="-128"/>
                <a:cs typeface="メイリオ" pitchFamily="50" charset="-128"/>
              </a:rPr>
              <a:t>」のブランドのもとに戦略的な</a:t>
            </a:r>
            <a:r>
              <a:rPr lang="en-US" altLang="ja-JP" sz="1200" u="sng" spc="-30" dirty="0" smtClean="0">
                <a:solidFill>
                  <a:srgbClr val="C00000"/>
                </a:solidFill>
                <a:latin typeface="メイリオ" pitchFamily="50" charset="-128"/>
                <a:ea typeface="メイリオ" pitchFamily="50" charset="-128"/>
                <a:cs typeface="メイリオ" pitchFamily="50" charset="-128"/>
              </a:rPr>
              <a:t>Vision</a:t>
            </a:r>
            <a:r>
              <a:rPr lang="ja-JP" altLang="en-US" sz="1200" u="sng" spc="-30" dirty="0" smtClean="0">
                <a:solidFill>
                  <a:srgbClr val="C00000"/>
                </a:solidFill>
                <a:latin typeface="メイリオ" pitchFamily="50" charset="-128"/>
                <a:ea typeface="メイリオ" pitchFamily="50" charset="-128"/>
                <a:cs typeface="メイリオ" pitchFamily="50" charset="-128"/>
              </a:rPr>
              <a:t>デモ、ソリューションを整備し、共同でプロモーション・営業展開する素地を構築</a:t>
            </a:r>
            <a:r>
              <a:rPr lang="ja-JP" altLang="en-US" sz="1200" spc="-30" dirty="0" smtClean="0">
                <a:solidFill>
                  <a:srgbClr val="000000"/>
                </a:solidFill>
                <a:latin typeface="メイリオ" pitchFamily="50" charset="-128"/>
                <a:ea typeface="メイリオ" pitchFamily="50" charset="-128"/>
                <a:cs typeface="メイリオ" pitchFamily="50" charset="-128"/>
              </a:rPr>
              <a:t>していく。</a:t>
            </a:r>
            <a:endParaRPr lang="en-US" altLang="ja-JP" sz="1200" spc="-30" dirty="0" smtClean="0">
              <a:solidFill>
                <a:srgbClr val="000000"/>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286741761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スライド番号プレースホルダ 3"/>
          <p:cNvSpPr txBox="1">
            <a:spLocks/>
          </p:cNvSpPr>
          <p:nvPr/>
        </p:nvSpPr>
        <p:spPr>
          <a:xfrm>
            <a:off x="0" y="6624250"/>
            <a:ext cx="370114" cy="184666"/>
          </a:xfrm>
          <a:prstGeom prst="rect">
            <a:avLst/>
          </a:prstGeom>
        </p:spPr>
        <p:txBody>
          <a:bodyPr wrap="square" lIns="0" tIns="0" rIns="0" bIns="0" anchor="ctr" anchorCtr="0">
            <a:spAutoFit/>
          </a:bodyPr>
          <a:lstStyle>
            <a:lvl1pPr>
              <a:defRPr sz="1200"/>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61BF961F-9E25-4684-BBDF-2721C9C1E5F1}" type="slidenum">
              <a:rPr kumimoji="1" lang="ja-JP" altLang="en-US" sz="1200" b="0" i="0" u="none" strike="noStrike" kern="1200" cap="none" spc="0" normalizeH="0" baseline="0" noProof="0" smtClean="0">
                <a:ln>
                  <a:noFill/>
                </a:ln>
                <a:solidFill>
                  <a:schemeClr val="tx1"/>
                </a:solidFill>
                <a:effectLst/>
                <a:uLnTx/>
                <a:uFillTx/>
                <a:latin typeface="メイリオ" pitchFamily="50" charset="-128"/>
                <a:ea typeface="メイリオ" pitchFamily="50" charset="-128"/>
                <a:cs typeface="メイリオ" pitchFamily="50" charset="-128"/>
              </a:rPr>
              <a:pPr marL="0" marR="0" lvl="0" indent="0" algn="ctr" defTabSz="914400" rtl="0" eaLnBrk="1" fontAlgn="base" latinLnBrk="0" hangingPunct="1">
                <a:lnSpc>
                  <a:spcPct val="100000"/>
                </a:lnSpc>
                <a:spcBef>
                  <a:spcPct val="0"/>
                </a:spcBef>
                <a:spcAft>
                  <a:spcPct val="0"/>
                </a:spcAft>
                <a:buClrTx/>
                <a:buSzTx/>
                <a:buFontTx/>
                <a:buNone/>
                <a:tabLst/>
                <a:defRPr/>
              </a:pPr>
              <a:t>4</a:t>
            </a:fld>
            <a:endParaRPr kumimoji="1" lang="ja-JP" altLang="en-US" sz="1200" b="0" i="0" u="none" strike="noStrike" kern="120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101" name="スライド番号プレースホルダ 3"/>
          <p:cNvSpPr txBox="1">
            <a:spLocks/>
          </p:cNvSpPr>
          <p:nvPr/>
        </p:nvSpPr>
        <p:spPr>
          <a:xfrm>
            <a:off x="0" y="6624250"/>
            <a:ext cx="370114" cy="184666"/>
          </a:xfrm>
          <a:prstGeom prst="rect">
            <a:avLst/>
          </a:prstGeom>
        </p:spPr>
        <p:txBody>
          <a:bodyPr wrap="square" lIns="0" tIns="0" rIns="0" bIns="0" anchor="ctr" anchorCtr="0">
            <a:spAutoFit/>
          </a:bodyPr>
          <a:lstStyle>
            <a:lvl1pPr>
              <a:defRPr sz="1200"/>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61BF961F-9E25-4684-BBDF-2721C9C1E5F1}" type="slidenum">
              <a:rPr kumimoji="1" lang="ja-JP" altLang="en-US" sz="1200" b="0" i="0" u="none" strike="noStrike" kern="1200" cap="none" spc="0" normalizeH="0" baseline="0" noProof="0" smtClean="0">
                <a:ln>
                  <a:noFill/>
                </a:ln>
                <a:solidFill>
                  <a:schemeClr val="tx1"/>
                </a:solidFill>
                <a:effectLst/>
                <a:uLnTx/>
                <a:uFillTx/>
                <a:latin typeface="メイリオ" pitchFamily="50" charset="-128"/>
                <a:ea typeface="メイリオ" pitchFamily="50" charset="-128"/>
                <a:cs typeface="メイリオ" pitchFamily="50" charset="-128"/>
              </a:rPr>
              <a:pPr marL="0" marR="0" lvl="0" indent="0" algn="ctr" defTabSz="914400" rtl="0" eaLnBrk="1" fontAlgn="base" latinLnBrk="0" hangingPunct="1">
                <a:lnSpc>
                  <a:spcPct val="100000"/>
                </a:lnSpc>
                <a:spcBef>
                  <a:spcPct val="0"/>
                </a:spcBef>
                <a:spcAft>
                  <a:spcPct val="0"/>
                </a:spcAft>
                <a:buClrTx/>
                <a:buSzTx/>
                <a:buFontTx/>
                <a:buNone/>
                <a:tabLst/>
                <a:defRPr/>
              </a:pPr>
              <a:t>4</a:t>
            </a:fld>
            <a:endParaRPr kumimoji="1" lang="ja-JP" altLang="en-US" sz="1200" b="0" i="0" u="none" strike="noStrike" kern="120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44" name="正方形/長方形 43"/>
          <p:cNvSpPr/>
          <p:nvPr/>
        </p:nvSpPr>
        <p:spPr>
          <a:xfrm>
            <a:off x="324370" y="1083735"/>
            <a:ext cx="1252791" cy="1825008"/>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ja-JP" sz="1200" kern="0" dirty="0" smtClean="0">
                <a:solidFill>
                  <a:schemeClr val="bg1"/>
                </a:solidFill>
                <a:latin typeface="メイリオ" pitchFamily="50" charset="-128"/>
                <a:ea typeface="メイリオ" pitchFamily="50" charset="-128"/>
                <a:cs typeface="メイリオ" pitchFamily="50" charset="-128"/>
                <a:sym typeface="VAG Rounded Std Light"/>
              </a:rPr>
              <a:t>System of Innovation</a:t>
            </a:r>
          </a:p>
          <a:p>
            <a:pPr algn="ctr"/>
            <a:endParaRPr lang="en-US" altLang="ja-JP" sz="1200" kern="0" dirty="0" smtClean="0">
              <a:solidFill>
                <a:schemeClr val="bg1"/>
              </a:solidFill>
              <a:latin typeface="メイリオ" pitchFamily="50" charset="-128"/>
              <a:ea typeface="メイリオ" pitchFamily="50" charset="-128"/>
              <a:cs typeface="メイリオ" pitchFamily="50" charset="-128"/>
              <a:sym typeface="VAG Rounded Std Light"/>
            </a:endParaRPr>
          </a:p>
          <a:p>
            <a:pPr algn="ctr"/>
            <a:r>
              <a:rPr lang="ja-JP" altLang="en-US" sz="1200" kern="0" dirty="0" smtClean="0">
                <a:solidFill>
                  <a:schemeClr val="bg1"/>
                </a:solidFill>
                <a:latin typeface="メイリオ" pitchFamily="50" charset="-128"/>
                <a:ea typeface="メイリオ" pitchFamily="50" charset="-128"/>
                <a:cs typeface="メイリオ" pitchFamily="50" charset="-128"/>
                <a:sym typeface="VAG Rounded Std Light"/>
              </a:rPr>
              <a:t>「革新」</a:t>
            </a:r>
            <a:endParaRPr lang="en-US" altLang="ja-JP" sz="1200" kern="0" dirty="0" smtClean="0">
              <a:solidFill>
                <a:schemeClr val="bg1"/>
              </a:solidFill>
              <a:latin typeface="メイリオ" pitchFamily="50" charset="-128"/>
              <a:ea typeface="メイリオ" pitchFamily="50" charset="-128"/>
              <a:cs typeface="メイリオ" pitchFamily="50" charset="-128"/>
              <a:sym typeface="VAG Rounded Std Light"/>
            </a:endParaRPr>
          </a:p>
        </p:txBody>
      </p:sp>
      <p:sp>
        <p:nvSpPr>
          <p:cNvPr id="45" name="正方形/長方形 44"/>
          <p:cNvSpPr/>
          <p:nvPr/>
        </p:nvSpPr>
        <p:spPr>
          <a:xfrm>
            <a:off x="318597" y="2980699"/>
            <a:ext cx="1252791" cy="1825008"/>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defTabSz="346702">
              <a:lnSpc>
                <a:spcPct val="110000"/>
              </a:lnSpc>
              <a:spcBef>
                <a:spcPts val="504"/>
              </a:spcBef>
              <a:defRPr/>
            </a:pPr>
            <a:r>
              <a:rPr lang="en-US" altLang="ja-JP" sz="1200" kern="0" dirty="0" smtClean="0">
                <a:solidFill>
                  <a:schemeClr val="bg1"/>
                </a:solidFill>
                <a:latin typeface="メイリオ" pitchFamily="50" charset="-128"/>
                <a:ea typeface="メイリオ" pitchFamily="50" charset="-128"/>
                <a:cs typeface="メイリオ" pitchFamily="50" charset="-128"/>
                <a:sym typeface="VAG Rounded Std Light"/>
              </a:rPr>
              <a:t>System of Differentiation</a:t>
            </a:r>
          </a:p>
          <a:p>
            <a:pPr algn="ctr" defTabSz="346702">
              <a:lnSpc>
                <a:spcPct val="110000"/>
              </a:lnSpc>
              <a:spcBef>
                <a:spcPts val="504"/>
              </a:spcBef>
              <a:defRPr/>
            </a:pPr>
            <a:r>
              <a:rPr lang="ja-JP" altLang="en-US" sz="1200" kern="0" dirty="0" smtClean="0">
                <a:solidFill>
                  <a:schemeClr val="bg1"/>
                </a:solidFill>
                <a:latin typeface="メイリオ" pitchFamily="50" charset="-128"/>
                <a:ea typeface="メイリオ" pitchFamily="50" charset="-128"/>
                <a:cs typeface="メイリオ" pitchFamily="50" charset="-128"/>
                <a:sym typeface="VAG Rounded Std Light"/>
              </a:rPr>
              <a:t>「差別化」</a:t>
            </a:r>
            <a:endParaRPr lang="en-US" altLang="ja-JP" sz="1200" kern="0" dirty="0" smtClean="0">
              <a:solidFill>
                <a:schemeClr val="bg1"/>
              </a:solidFill>
              <a:latin typeface="メイリオ" pitchFamily="50" charset="-128"/>
              <a:ea typeface="メイリオ" pitchFamily="50" charset="-128"/>
              <a:cs typeface="メイリオ" pitchFamily="50" charset="-128"/>
              <a:sym typeface="VAG Rounded Std Light"/>
            </a:endParaRPr>
          </a:p>
        </p:txBody>
      </p:sp>
      <p:sp>
        <p:nvSpPr>
          <p:cNvPr id="46" name="正方形/長方形 45"/>
          <p:cNvSpPr/>
          <p:nvPr/>
        </p:nvSpPr>
        <p:spPr>
          <a:xfrm>
            <a:off x="312824" y="4880592"/>
            <a:ext cx="1252791" cy="1825008"/>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defTabSz="346702">
              <a:lnSpc>
                <a:spcPct val="110000"/>
              </a:lnSpc>
              <a:spcBef>
                <a:spcPts val="504"/>
              </a:spcBef>
              <a:defRPr/>
            </a:pPr>
            <a:r>
              <a:rPr lang="en-US" altLang="ja-JP" sz="1200" kern="0" dirty="0" smtClean="0">
                <a:solidFill>
                  <a:schemeClr val="bg1"/>
                </a:solidFill>
                <a:latin typeface="メイリオ" pitchFamily="50" charset="-128"/>
                <a:ea typeface="メイリオ" pitchFamily="50" charset="-128"/>
                <a:cs typeface="メイリオ" pitchFamily="50" charset="-128"/>
                <a:sym typeface="VAG Rounded Std Light"/>
              </a:rPr>
              <a:t>System of Record</a:t>
            </a:r>
          </a:p>
          <a:p>
            <a:pPr algn="ctr" defTabSz="346702">
              <a:lnSpc>
                <a:spcPct val="110000"/>
              </a:lnSpc>
              <a:spcBef>
                <a:spcPts val="504"/>
              </a:spcBef>
              <a:defRPr/>
            </a:pPr>
            <a:r>
              <a:rPr lang="ja-JP" altLang="en-US" sz="1200" kern="0" dirty="0" smtClean="0">
                <a:solidFill>
                  <a:schemeClr val="bg1"/>
                </a:solidFill>
                <a:latin typeface="メイリオ" pitchFamily="50" charset="-128"/>
                <a:ea typeface="メイリオ" pitchFamily="50" charset="-128"/>
                <a:cs typeface="メイリオ" pitchFamily="50" charset="-128"/>
                <a:sym typeface="VAG Rounded Std Light"/>
              </a:rPr>
              <a:t>「記録」</a:t>
            </a:r>
            <a:endParaRPr lang="en-US" altLang="ja-JP" sz="1200" kern="0" dirty="0" smtClean="0">
              <a:solidFill>
                <a:schemeClr val="bg1"/>
              </a:solidFill>
              <a:latin typeface="メイリオ" pitchFamily="50" charset="-128"/>
              <a:ea typeface="メイリオ" pitchFamily="50" charset="-128"/>
              <a:cs typeface="メイリオ" pitchFamily="50" charset="-128"/>
              <a:sym typeface="VAG Rounded Std Light"/>
            </a:endParaRPr>
          </a:p>
        </p:txBody>
      </p:sp>
      <p:sp>
        <p:nvSpPr>
          <p:cNvPr id="47" name="角丸四角形 46"/>
          <p:cNvSpPr/>
          <p:nvPr/>
        </p:nvSpPr>
        <p:spPr>
          <a:xfrm>
            <a:off x="2962239" y="1104883"/>
            <a:ext cx="1485936" cy="860736"/>
          </a:xfrm>
          <a:prstGeom prst="roundRect">
            <a:avLst>
              <a:gd name="adj" fmla="val 0"/>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72000" rIns="72000" rtlCol="0" anchor="ctr"/>
          <a:lstStyle/>
          <a:p>
            <a:pPr marL="0" marR="0" indent="0" algn="ctr" defTabSz="914400" eaLnBrk="1" fontAlgn="auto" latinLnBrk="0" hangingPunct="1">
              <a:lnSpc>
                <a:spcPct val="100000"/>
              </a:lnSpc>
              <a:spcBef>
                <a:spcPts val="0"/>
              </a:spcBef>
              <a:spcAft>
                <a:spcPts val="0"/>
              </a:spcAft>
              <a:buClrTx/>
              <a:buSzTx/>
              <a:buFontTx/>
              <a:buNone/>
              <a:tabLst/>
            </a:pPr>
            <a:r>
              <a:rPr lang="ja-JP" altLang="en-US" sz="1100" kern="0" dirty="0" smtClean="0">
                <a:solidFill>
                  <a:schemeClr val="tx1"/>
                </a:solidFill>
                <a:latin typeface="メイリオ" pitchFamily="50" charset="-128"/>
                <a:ea typeface="メイリオ" pitchFamily="50" charset="-128"/>
                <a:cs typeface="メイリオ" pitchFamily="50" charset="-128"/>
              </a:rPr>
              <a:t>モバイル</a:t>
            </a:r>
            <a:r>
              <a:rPr kumimoji="0" lang="ja-JP" altLang="en-US" sz="1100" b="0" i="0" u="none" strike="noStrike" kern="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rPr>
              <a:t>対応</a:t>
            </a:r>
            <a:endParaRPr kumimoji="0" lang="en-US" sz="1100" b="0" i="0" u="none" strike="noStrike" kern="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48" name="角丸四角形 47"/>
          <p:cNvSpPr/>
          <p:nvPr/>
        </p:nvSpPr>
        <p:spPr>
          <a:xfrm>
            <a:off x="2962239" y="2042546"/>
            <a:ext cx="1485936" cy="860736"/>
          </a:xfrm>
          <a:prstGeom prst="roundRect">
            <a:avLst>
              <a:gd name="adj" fmla="val 0"/>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72000" rIns="72000" rtlCol="0" anchor="ctr"/>
          <a:lstStyle/>
          <a:p>
            <a:pPr marL="0" marR="0" indent="0" algn="ctr" defTabSz="914400" eaLnBrk="1" fontAlgn="auto" latinLnBrk="0" hangingPunct="1">
              <a:lnSpc>
                <a:spcPct val="100000"/>
              </a:lnSpc>
              <a:spcBef>
                <a:spcPts val="0"/>
              </a:spcBef>
              <a:spcAft>
                <a:spcPts val="0"/>
              </a:spcAft>
              <a:buClrTx/>
              <a:buSzTx/>
              <a:buFontTx/>
              <a:buNone/>
              <a:tabLst/>
            </a:pPr>
            <a:r>
              <a:rPr lang="ja-JP" altLang="en-US" sz="1100" kern="0" dirty="0" smtClean="0">
                <a:solidFill>
                  <a:schemeClr val="tx1"/>
                </a:solidFill>
                <a:latin typeface="メイリオ" pitchFamily="50" charset="-128"/>
                <a:ea typeface="メイリオ" pitchFamily="50" charset="-128"/>
                <a:cs typeface="メイリオ" pitchFamily="50" charset="-128"/>
              </a:rPr>
              <a:t>新技術対応</a:t>
            </a:r>
            <a:endParaRPr lang="en-US" altLang="ja-JP" sz="1100" kern="0" dirty="0" smtClean="0">
              <a:solidFill>
                <a:schemeClr val="tx1"/>
              </a:solidFill>
              <a:latin typeface="メイリオ" pitchFamily="50" charset="-128"/>
              <a:ea typeface="メイリオ" pitchFamily="50" charset="-128"/>
              <a:cs typeface="メイリオ" pitchFamily="50" charset="-128"/>
            </a:endParaRPr>
          </a:p>
          <a:p>
            <a:pPr marL="0" marR="0" indent="0" algn="ctr" defTabSz="914400" eaLnBrk="1" fontAlgn="auto" latinLnBrk="0" hangingPunct="1">
              <a:lnSpc>
                <a:spcPct val="100000"/>
              </a:lnSpc>
              <a:spcBef>
                <a:spcPts val="0"/>
              </a:spcBef>
              <a:spcAft>
                <a:spcPts val="0"/>
              </a:spcAft>
              <a:buClrTx/>
              <a:buSzTx/>
              <a:buFontTx/>
              <a:buNone/>
              <a:tabLst/>
            </a:pPr>
            <a:r>
              <a:rPr lang="ja-JP" altLang="en-US" sz="1100" kern="0" dirty="0" smtClean="0">
                <a:solidFill>
                  <a:schemeClr val="tx1"/>
                </a:solidFill>
                <a:latin typeface="メイリオ" pitchFamily="50" charset="-128"/>
                <a:ea typeface="メイリオ" pitchFamily="50" charset="-128"/>
                <a:cs typeface="メイリオ" pitchFamily="50" charset="-128"/>
              </a:rPr>
              <a:t>（</a:t>
            </a:r>
            <a:r>
              <a:rPr lang="en-US" altLang="ja-JP" sz="1100" kern="0" dirty="0" smtClean="0">
                <a:solidFill>
                  <a:schemeClr val="tx1"/>
                </a:solidFill>
                <a:latin typeface="メイリオ" pitchFamily="50" charset="-128"/>
                <a:ea typeface="メイリオ" pitchFamily="50" charset="-128"/>
                <a:cs typeface="メイリオ" pitchFamily="50" charset="-128"/>
              </a:rPr>
              <a:t>AI</a:t>
            </a:r>
            <a:r>
              <a:rPr lang="ja-JP" altLang="en-US" sz="1100" kern="0" dirty="0" smtClean="0">
                <a:solidFill>
                  <a:schemeClr val="tx1"/>
                </a:solidFill>
                <a:latin typeface="メイリオ" pitchFamily="50" charset="-128"/>
                <a:ea typeface="メイリオ" pitchFamily="50" charset="-128"/>
                <a:cs typeface="メイリオ" pitchFamily="50" charset="-128"/>
              </a:rPr>
              <a:t>・</a:t>
            </a:r>
            <a:r>
              <a:rPr lang="en-US" altLang="ja-JP" sz="1100" kern="0" dirty="0" smtClean="0">
                <a:solidFill>
                  <a:schemeClr val="tx1"/>
                </a:solidFill>
                <a:latin typeface="メイリオ" pitchFamily="50" charset="-128"/>
                <a:ea typeface="メイリオ" pitchFamily="50" charset="-128"/>
                <a:cs typeface="メイリオ" pitchFamily="50" charset="-128"/>
              </a:rPr>
              <a:t>IoT</a:t>
            </a:r>
            <a:r>
              <a:rPr lang="ja-JP" altLang="en-US" sz="1100" kern="0" dirty="0" smtClean="0">
                <a:solidFill>
                  <a:schemeClr val="tx1"/>
                </a:solidFill>
                <a:latin typeface="メイリオ" pitchFamily="50" charset="-128"/>
                <a:ea typeface="メイリオ" pitchFamily="50" charset="-128"/>
                <a:cs typeface="メイリオ" pitchFamily="50" charset="-128"/>
              </a:rPr>
              <a:t>など）</a:t>
            </a:r>
            <a:endParaRPr lang="en-US" altLang="ja-JP" sz="1100" kern="0" dirty="0" smtClean="0">
              <a:solidFill>
                <a:schemeClr val="tx1"/>
              </a:solidFill>
              <a:latin typeface="メイリオ" pitchFamily="50" charset="-128"/>
              <a:ea typeface="メイリオ" pitchFamily="50" charset="-128"/>
              <a:cs typeface="メイリオ" pitchFamily="50" charset="-128"/>
            </a:endParaRPr>
          </a:p>
        </p:txBody>
      </p:sp>
      <p:sp>
        <p:nvSpPr>
          <p:cNvPr id="49" name="角丸四角形 48"/>
          <p:cNvSpPr/>
          <p:nvPr/>
        </p:nvSpPr>
        <p:spPr>
          <a:xfrm>
            <a:off x="2962239" y="2997092"/>
            <a:ext cx="1485936" cy="860736"/>
          </a:xfrm>
          <a:prstGeom prst="roundRect">
            <a:avLst>
              <a:gd name="adj" fmla="val 0"/>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72000" rIns="72000" rtlCol="0" anchor="ctr"/>
          <a:lstStyle/>
          <a:p>
            <a:pPr marL="0" marR="0" indent="0" algn="ctr" defTabSz="914400" eaLnBrk="1" fontAlgn="auto" latinLnBrk="0" hangingPunct="1">
              <a:lnSpc>
                <a:spcPct val="100000"/>
              </a:lnSpc>
              <a:spcBef>
                <a:spcPts val="0"/>
              </a:spcBef>
              <a:spcAft>
                <a:spcPts val="0"/>
              </a:spcAft>
              <a:buClrTx/>
              <a:buSzTx/>
              <a:buFontTx/>
              <a:buNone/>
              <a:tabLst/>
            </a:pPr>
            <a:r>
              <a:rPr lang="ja-JP" altLang="en-US" sz="1100" kern="0" dirty="0" smtClean="0">
                <a:solidFill>
                  <a:schemeClr val="tx1"/>
                </a:solidFill>
                <a:latin typeface="メイリオ" pitchFamily="50" charset="-128"/>
                <a:ea typeface="メイリオ" pitchFamily="50" charset="-128"/>
                <a:cs typeface="メイリオ" pitchFamily="50" charset="-128"/>
              </a:rPr>
              <a:t>フロント系</a:t>
            </a:r>
            <a:endParaRPr lang="en-US" altLang="ja-JP" sz="1100" kern="0" dirty="0" smtClean="0">
              <a:solidFill>
                <a:schemeClr val="tx1"/>
              </a:solidFill>
              <a:latin typeface="メイリオ" pitchFamily="50" charset="-128"/>
              <a:ea typeface="メイリオ" pitchFamily="50" charset="-128"/>
              <a:cs typeface="メイリオ" pitchFamily="50" charset="-128"/>
            </a:endParaRPr>
          </a:p>
          <a:p>
            <a:pPr marL="0" marR="0" indent="0" algn="ctr" defTabSz="914400" eaLnBrk="1" fontAlgn="auto" latinLnBrk="0" hangingPunct="1">
              <a:lnSpc>
                <a:spcPct val="100000"/>
              </a:lnSpc>
              <a:spcBef>
                <a:spcPts val="0"/>
              </a:spcBef>
              <a:spcAft>
                <a:spcPts val="0"/>
              </a:spcAft>
              <a:buClrTx/>
              <a:buSzTx/>
              <a:buFontTx/>
              <a:buNone/>
              <a:tabLst/>
            </a:pPr>
            <a:r>
              <a:rPr lang="ja-JP" altLang="en-US" sz="1100" kern="0" dirty="0" smtClean="0">
                <a:solidFill>
                  <a:schemeClr val="tx1"/>
                </a:solidFill>
                <a:latin typeface="メイリオ" pitchFamily="50" charset="-128"/>
                <a:ea typeface="メイリオ" pitchFamily="50" charset="-128"/>
                <a:cs typeface="メイリオ" pitchFamily="50" charset="-128"/>
              </a:rPr>
              <a:t>住民サービス系</a:t>
            </a:r>
            <a:endParaRPr lang="en-US" altLang="ja-JP" sz="1100" kern="0" dirty="0" smtClean="0">
              <a:solidFill>
                <a:schemeClr val="tx1"/>
              </a:solidFill>
              <a:latin typeface="メイリオ" pitchFamily="50" charset="-128"/>
              <a:ea typeface="メイリオ" pitchFamily="50" charset="-128"/>
              <a:cs typeface="メイリオ" pitchFamily="50" charset="-128"/>
            </a:endParaRPr>
          </a:p>
        </p:txBody>
      </p:sp>
      <p:sp>
        <p:nvSpPr>
          <p:cNvPr id="50" name="角丸四角形 49"/>
          <p:cNvSpPr/>
          <p:nvPr/>
        </p:nvSpPr>
        <p:spPr>
          <a:xfrm>
            <a:off x="2962239" y="3934755"/>
            <a:ext cx="1485936" cy="860736"/>
          </a:xfrm>
          <a:prstGeom prst="roundRect">
            <a:avLst>
              <a:gd name="adj" fmla="val 0"/>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72000" rIns="72000" rtlCol="0" anchor="ctr"/>
          <a:lstStyle/>
          <a:p>
            <a:pPr marL="0" marR="0" indent="0" algn="ctr" defTabSz="914400" eaLnBrk="1" fontAlgn="auto" latinLnBrk="0" hangingPunct="1">
              <a:lnSpc>
                <a:spcPct val="100000"/>
              </a:lnSpc>
              <a:spcBef>
                <a:spcPts val="0"/>
              </a:spcBef>
              <a:spcAft>
                <a:spcPts val="0"/>
              </a:spcAft>
              <a:buClrTx/>
              <a:buSzTx/>
              <a:buFontTx/>
              <a:buNone/>
              <a:tabLst/>
            </a:pPr>
            <a:r>
              <a:rPr lang="ja-JP" altLang="en-US" sz="1100" kern="0" dirty="0" smtClean="0">
                <a:solidFill>
                  <a:schemeClr val="tx1"/>
                </a:solidFill>
                <a:latin typeface="メイリオ" pitchFamily="50" charset="-128"/>
                <a:ea typeface="メイリオ" pitchFamily="50" charset="-128"/>
                <a:cs typeface="メイリオ" pitchFamily="50" charset="-128"/>
              </a:rPr>
              <a:t>情報系</a:t>
            </a:r>
            <a:endParaRPr lang="en-US" altLang="ja-JP" sz="1100" kern="0" dirty="0" smtClean="0">
              <a:solidFill>
                <a:schemeClr val="tx1"/>
              </a:solidFill>
              <a:latin typeface="メイリオ" pitchFamily="50" charset="-128"/>
              <a:ea typeface="メイリオ" pitchFamily="50" charset="-128"/>
              <a:cs typeface="メイリオ" pitchFamily="50" charset="-128"/>
            </a:endParaRPr>
          </a:p>
          <a:p>
            <a:pPr marL="0" marR="0" indent="0" algn="ctr" defTabSz="914400" eaLnBrk="1" fontAlgn="auto" latinLnBrk="0" hangingPunct="1">
              <a:lnSpc>
                <a:spcPct val="100000"/>
              </a:lnSpc>
              <a:spcBef>
                <a:spcPts val="0"/>
              </a:spcBef>
              <a:spcAft>
                <a:spcPts val="0"/>
              </a:spcAft>
              <a:buClrTx/>
              <a:buSzTx/>
              <a:buFontTx/>
              <a:buNone/>
              <a:tabLst/>
            </a:pPr>
            <a:r>
              <a:rPr lang="ja-JP" altLang="en-US" sz="1100" kern="0" dirty="0" smtClean="0">
                <a:solidFill>
                  <a:schemeClr val="tx1"/>
                </a:solidFill>
                <a:latin typeface="メイリオ" pitchFamily="50" charset="-128"/>
                <a:ea typeface="メイリオ" pitchFamily="50" charset="-128"/>
                <a:cs typeface="メイリオ" pitchFamily="50" charset="-128"/>
              </a:rPr>
              <a:t>情報共有系</a:t>
            </a:r>
            <a:endParaRPr lang="en-US" altLang="ja-JP" sz="1100" kern="0" dirty="0" smtClean="0">
              <a:solidFill>
                <a:schemeClr val="tx1"/>
              </a:solidFill>
              <a:latin typeface="メイリオ" pitchFamily="50" charset="-128"/>
              <a:ea typeface="メイリオ" pitchFamily="50" charset="-128"/>
              <a:cs typeface="メイリオ" pitchFamily="50" charset="-128"/>
            </a:endParaRPr>
          </a:p>
        </p:txBody>
      </p:sp>
      <p:sp>
        <p:nvSpPr>
          <p:cNvPr id="51" name="正方形/長方形 50"/>
          <p:cNvSpPr/>
          <p:nvPr/>
        </p:nvSpPr>
        <p:spPr>
          <a:xfrm>
            <a:off x="1629295" y="1083735"/>
            <a:ext cx="1252791" cy="182500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marL="88900" indent="-88900">
              <a:spcBef>
                <a:spcPts val="300"/>
              </a:spcBef>
              <a:spcAft>
                <a:spcPts val="1000"/>
              </a:spcAft>
              <a:buFont typeface="Arial" pitchFamily="34" charset="0"/>
              <a:buChar char="•"/>
            </a:pPr>
            <a:r>
              <a:rPr lang="ja-JP" altLang="en-US" sz="1200" spc="-30" dirty="0" smtClean="0">
                <a:solidFill>
                  <a:schemeClr val="tx1"/>
                </a:solidFill>
                <a:latin typeface="メイリオ" pitchFamily="50" charset="-128"/>
                <a:ea typeface="メイリオ" pitchFamily="50" charset="-128"/>
                <a:cs typeface="メイリオ" pitchFamily="50" charset="-128"/>
              </a:rPr>
              <a:t>新たな政策や行政の課題・問題に応じて新規に構築し、頻繁に機能改良を必要とするアプリケーション</a:t>
            </a:r>
            <a:endParaRPr lang="en-US" sz="1200" spc="-30" dirty="0" smtClean="0">
              <a:solidFill>
                <a:schemeClr val="tx1"/>
              </a:solidFill>
              <a:latin typeface="メイリオ" pitchFamily="50" charset="-128"/>
              <a:ea typeface="メイリオ" pitchFamily="50" charset="-128"/>
              <a:cs typeface="メイリオ" pitchFamily="50" charset="-128"/>
            </a:endParaRPr>
          </a:p>
        </p:txBody>
      </p:sp>
      <p:sp>
        <p:nvSpPr>
          <p:cNvPr id="52" name="正方形/長方形 51"/>
          <p:cNvSpPr/>
          <p:nvPr/>
        </p:nvSpPr>
        <p:spPr>
          <a:xfrm>
            <a:off x="1623522" y="2980699"/>
            <a:ext cx="1252791" cy="182500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marL="85725" indent="-85725" defTabSz="346702">
              <a:lnSpc>
                <a:spcPct val="110000"/>
              </a:lnSpc>
              <a:spcBef>
                <a:spcPts val="504"/>
              </a:spcBef>
              <a:buFont typeface="Arial" pitchFamily="34" charset="0"/>
              <a:buChar char="•"/>
              <a:defRPr/>
            </a:pPr>
            <a:r>
              <a:rPr lang="ja-JP" altLang="en-US" sz="1100" spc="-30" dirty="0" smtClean="0">
                <a:solidFill>
                  <a:schemeClr val="tx1"/>
                </a:solidFill>
                <a:latin typeface="メイリオ" pitchFamily="50" charset="-128"/>
                <a:ea typeface="メイリオ" pitchFamily="50" charset="-128"/>
                <a:cs typeface="メイリオ" pitchFamily="50" charset="-128"/>
              </a:rPr>
              <a:t>庁内の業務プロセス改革や情報連携、住民・行政サービス向上のために独自に機能を実現するアプリケーション</a:t>
            </a:r>
            <a:endParaRPr lang="en-US" sz="1100" spc="-30" dirty="0" smtClean="0">
              <a:solidFill>
                <a:schemeClr val="tx1"/>
              </a:solidFill>
              <a:latin typeface="メイリオ" pitchFamily="50" charset="-128"/>
              <a:ea typeface="メイリオ" pitchFamily="50" charset="-128"/>
              <a:cs typeface="メイリオ" pitchFamily="50" charset="-128"/>
            </a:endParaRPr>
          </a:p>
        </p:txBody>
      </p:sp>
      <p:sp>
        <p:nvSpPr>
          <p:cNvPr id="53" name="正方形/長方形 52"/>
          <p:cNvSpPr/>
          <p:nvPr/>
        </p:nvSpPr>
        <p:spPr>
          <a:xfrm>
            <a:off x="1617749" y="4880592"/>
            <a:ext cx="1252791" cy="182500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marL="85725" indent="-85725">
              <a:spcBef>
                <a:spcPts val="300"/>
              </a:spcBef>
              <a:spcAft>
                <a:spcPts val="1000"/>
              </a:spcAft>
              <a:buFont typeface="Arial" pitchFamily="34" charset="0"/>
              <a:buChar char="•"/>
            </a:pPr>
            <a:r>
              <a:rPr lang="ja-JP" altLang="en-US" sz="1100" spc="-30" dirty="0" smtClean="0">
                <a:solidFill>
                  <a:schemeClr val="tx1"/>
                </a:solidFill>
                <a:latin typeface="メイリオ" pitchFamily="50" charset="-128"/>
                <a:ea typeface="メイリオ" pitchFamily="50" charset="-128"/>
                <a:cs typeface="メイリオ" pitchFamily="50" charset="-128"/>
              </a:rPr>
              <a:t>庁内の基幹系業務・内部事務や住民のマスターデータを管理するアプリケーション</a:t>
            </a:r>
            <a:endParaRPr lang="en-US" sz="1100" spc="-30" dirty="0" smtClean="0">
              <a:solidFill>
                <a:schemeClr val="tx1"/>
              </a:solidFill>
              <a:latin typeface="メイリオ" pitchFamily="50" charset="-128"/>
              <a:ea typeface="メイリオ" pitchFamily="50" charset="-128"/>
              <a:cs typeface="メイリオ" pitchFamily="50" charset="-128"/>
            </a:endParaRPr>
          </a:p>
        </p:txBody>
      </p:sp>
      <p:cxnSp>
        <p:nvCxnSpPr>
          <p:cNvPr id="54" name="直線コネクタ 53"/>
          <p:cNvCxnSpPr/>
          <p:nvPr/>
        </p:nvCxnSpPr>
        <p:spPr>
          <a:xfrm>
            <a:off x="2971800" y="2005505"/>
            <a:ext cx="893445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2971800" y="2962411"/>
            <a:ext cx="893445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a:off x="3039704" y="3934755"/>
            <a:ext cx="893445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2981325" y="4848078"/>
            <a:ext cx="893445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8" name="角丸四角形 57"/>
          <p:cNvSpPr/>
          <p:nvPr/>
        </p:nvSpPr>
        <p:spPr>
          <a:xfrm>
            <a:off x="2962239" y="4899756"/>
            <a:ext cx="1485936" cy="559755"/>
          </a:xfrm>
          <a:prstGeom prst="roundRect">
            <a:avLst>
              <a:gd name="adj" fmla="val 0"/>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72000" rIns="72000" rtlCol="0" anchor="ctr"/>
          <a:lstStyle/>
          <a:p>
            <a:pPr marL="0" marR="0" indent="0" algn="ctr" defTabSz="914400" eaLnBrk="1" fontAlgn="auto" latinLnBrk="0" hangingPunct="1">
              <a:lnSpc>
                <a:spcPct val="100000"/>
              </a:lnSpc>
              <a:spcBef>
                <a:spcPts val="0"/>
              </a:spcBef>
              <a:spcAft>
                <a:spcPts val="0"/>
              </a:spcAft>
              <a:buClrTx/>
              <a:buSzTx/>
              <a:buFontTx/>
              <a:buNone/>
              <a:tabLst/>
            </a:pPr>
            <a:r>
              <a:rPr lang="ja-JP" altLang="en-US" sz="1100" kern="0" dirty="0" smtClean="0">
                <a:solidFill>
                  <a:schemeClr val="tx1"/>
                </a:solidFill>
                <a:latin typeface="メイリオ" pitchFamily="50" charset="-128"/>
                <a:ea typeface="メイリオ" pitchFamily="50" charset="-128"/>
                <a:cs typeface="メイリオ" pitchFamily="50" charset="-128"/>
              </a:rPr>
              <a:t>小規模台帳・</a:t>
            </a:r>
            <a:endParaRPr lang="en-US" altLang="ja-JP" sz="1100" kern="0" dirty="0" smtClean="0">
              <a:solidFill>
                <a:schemeClr val="tx1"/>
              </a:solidFill>
              <a:latin typeface="メイリオ" pitchFamily="50" charset="-128"/>
              <a:ea typeface="メイリオ" pitchFamily="50" charset="-128"/>
              <a:cs typeface="メイリオ" pitchFamily="50" charset="-128"/>
            </a:endParaRPr>
          </a:p>
          <a:p>
            <a:pPr marL="0" marR="0" indent="0" algn="ctr" defTabSz="914400" eaLnBrk="1" fontAlgn="auto" latinLnBrk="0" hangingPunct="1">
              <a:lnSpc>
                <a:spcPct val="100000"/>
              </a:lnSpc>
              <a:spcBef>
                <a:spcPts val="0"/>
              </a:spcBef>
              <a:spcAft>
                <a:spcPts val="0"/>
              </a:spcAft>
              <a:buClrTx/>
              <a:buSzTx/>
              <a:buFontTx/>
              <a:buNone/>
              <a:tabLst/>
            </a:pPr>
            <a:r>
              <a:rPr lang="ja-JP" altLang="en-US" sz="1100" kern="0" dirty="0" smtClean="0">
                <a:solidFill>
                  <a:schemeClr val="tx1"/>
                </a:solidFill>
                <a:latin typeface="メイリオ" pitchFamily="50" charset="-128"/>
                <a:ea typeface="メイリオ" pitchFamily="50" charset="-128"/>
                <a:cs typeface="メイリオ" pitchFamily="50" charset="-128"/>
              </a:rPr>
              <a:t>基幹系周辺</a:t>
            </a:r>
            <a:endParaRPr lang="en-US" altLang="ja-JP" sz="1100" kern="0" dirty="0" smtClean="0">
              <a:solidFill>
                <a:schemeClr val="tx1"/>
              </a:solidFill>
              <a:latin typeface="メイリオ" pitchFamily="50" charset="-128"/>
              <a:ea typeface="メイリオ" pitchFamily="50" charset="-128"/>
              <a:cs typeface="メイリオ" pitchFamily="50" charset="-128"/>
            </a:endParaRPr>
          </a:p>
        </p:txBody>
      </p:sp>
      <p:sp>
        <p:nvSpPr>
          <p:cNvPr id="59" name="角丸四角形 58"/>
          <p:cNvSpPr/>
          <p:nvPr/>
        </p:nvSpPr>
        <p:spPr>
          <a:xfrm>
            <a:off x="2962239" y="5527877"/>
            <a:ext cx="1485936" cy="559755"/>
          </a:xfrm>
          <a:prstGeom prst="roundRect">
            <a:avLst>
              <a:gd name="adj" fmla="val 0"/>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72000" rIns="72000" rtlCol="0" anchor="ctr"/>
          <a:lstStyle/>
          <a:p>
            <a:pPr marL="0" marR="0" indent="0" algn="ctr" defTabSz="914400" eaLnBrk="1" fontAlgn="auto" latinLnBrk="0" hangingPunct="1">
              <a:lnSpc>
                <a:spcPct val="100000"/>
              </a:lnSpc>
              <a:spcBef>
                <a:spcPts val="0"/>
              </a:spcBef>
              <a:spcAft>
                <a:spcPts val="0"/>
              </a:spcAft>
              <a:buClrTx/>
              <a:buSzTx/>
              <a:buFontTx/>
              <a:buNone/>
              <a:tabLst/>
            </a:pPr>
            <a:r>
              <a:rPr lang="ja-JP" altLang="en-US" sz="1100" kern="0" dirty="0" smtClean="0">
                <a:solidFill>
                  <a:schemeClr val="tx1"/>
                </a:solidFill>
                <a:latin typeface="メイリオ" pitchFamily="50" charset="-128"/>
                <a:ea typeface="メイリオ" pitchFamily="50" charset="-128"/>
                <a:cs typeface="メイリオ" pitchFamily="50" charset="-128"/>
              </a:rPr>
              <a:t>基幹業務</a:t>
            </a:r>
            <a:endParaRPr lang="en-US" altLang="ja-JP" sz="1100" kern="0" dirty="0" smtClean="0">
              <a:solidFill>
                <a:schemeClr val="tx1"/>
              </a:solidFill>
              <a:latin typeface="メイリオ" pitchFamily="50" charset="-128"/>
              <a:ea typeface="メイリオ" pitchFamily="50" charset="-128"/>
              <a:cs typeface="メイリオ" pitchFamily="50" charset="-128"/>
            </a:endParaRPr>
          </a:p>
        </p:txBody>
      </p:sp>
      <p:sp>
        <p:nvSpPr>
          <p:cNvPr id="60" name="角丸四角形 59"/>
          <p:cNvSpPr/>
          <p:nvPr/>
        </p:nvSpPr>
        <p:spPr>
          <a:xfrm>
            <a:off x="2962239" y="6145845"/>
            <a:ext cx="1485936" cy="559755"/>
          </a:xfrm>
          <a:prstGeom prst="roundRect">
            <a:avLst>
              <a:gd name="adj" fmla="val 0"/>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72000" rIns="72000" rtlCol="0" anchor="ctr"/>
          <a:lstStyle/>
          <a:p>
            <a:pPr marL="0" marR="0" indent="0" algn="ctr" defTabSz="914400" eaLnBrk="1" fontAlgn="auto" latinLnBrk="0" hangingPunct="1">
              <a:lnSpc>
                <a:spcPct val="100000"/>
              </a:lnSpc>
              <a:spcBef>
                <a:spcPts val="0"/>
              </a:spcBef>
              <a:spcAft>
                <a:spcPts val="0"/>
              </a:spcAft>
              <a:buClrTx/>
              <a:buSzTx/>
              <a:buFontTx/>
              <a:buNone/>
              <a:tabLst/>
            </a:pPr>
            <a:r>
              <a:rPr lang="ja-JP" altLang="en-US" sz="1100" kern="0" dirty="0" smtClean="0">
                <a:solidFill>
                  <a:schemeClr val="tx1"/>
                </a:solidFill>
                <a:latin typeface="メイリオ" pitchFamily="50" charset="-128"/>
                <a:ea typeface="メイリオ" pitchFamily="50" charset="-128"/>
                <a:cs typeface="メイリオ" pitchFamily="50" charset="-128"/>
              </a:rPr>
              <a:t>内部事務</a:t>
            </a:r>
            <a:endParaRPr lang="en-US" altLang="ja-JP" sz="1100" kern="0" dirty="0" smtClean="0">
              <a:solidFill>
                <a:schemeClr val="tx1"/>
              </a:solidFill>
              <a:latin typeface="メイリオ" pitchFamily="50" charset="-128"/>
              <a:ea typeface="メイリオ" pitchFamily="50" charset="-128"/>
              <a:cs typeface="メイリオ" pitchFamily="50" charset="-128"/>
            </a:endParaRPr>
          </a:p>
        </p:txBody>
      </p:sp>
      <p:cxnSp>
        <p:nvCxnSpPr>
          <p:cNvPr id="61" name="直線コネクタ 60"/>
          <p:cNvCxnSpPr/>
          <p:nvPr/>
        </p:nvCxnSpPr>
        <p:spPr>
          <a:xfrm>
            <a:off x="2971800" y="5500321"/>
            <a:ext cx="893445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2981325" y="6124101"/>
            <a:ext cx="893445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3" name="正方形/長方形 62"/>
          <p:cNvSpPr/>
          <p:nvPr/>
        </p:nvSpPr>
        <p:spPr>
          <a:xfrm>
            <a:off x="324370" y="540809"/>
            <a:ext cx="1252791" cy="478800"/>
          </a:xfrm>
          <a:prstGeom prst="rect">
            <a:avLst/>
          </a:prstGeom>
          <a:solidFill>
            <a:srgbClr val="724CA0"/>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ja-JP" altLang="en-US" sz="1100" kern="0" dirty="0" smtClean="0">
                <a:solidFill>
                  <a:schemeClr val="bg1"/>
                </a:solidFill>
                <a:latin typeface="メイリオ" pitchFamily="50" charset="-128"/>
                <a:ea typeface="メイリオ" pitchFamily="50" charset="-128"/>
                <a:cs typeface="メイリオ" pitchFamily="50" charset="-128"/>
                <a:sym typeface="VAG Rounded Std Light"/>
              </a:rPr>
              <a:t>ペース・レイヤ</a:t>
            </a:r>
            <a:endParaRPr lang="en-US" altLang="ja-JP" sz="1100" kern="0" dirty="0" smtClean="0">
              <a:solidFill>
                <a:schemeClr val="bg1"/>
              </a:solidFill>
              <a:latin typeface="メイリオ" pitchFamily="50" charset="-128"/>
              <a:ea typeface="メイリオ" pitchFamily="50" charset="-128"/>
              <a:cs typeface="メイリオ" pitchFamily="50" charset="-128"/>
              <a:sym typeface="VAG Rounded Std Light"/>
            </a:endParaRPr>
          </a:p>
        </p:txBody>
      </p:sp>
      <p:sp>
        <p:nvSpPr>
          <p:cNvPr id="64" name="正方形/長方形 63"/>
          <p:cNvSpPr/>
          <p:nvPr/>
        </p:nvSpPr>
        <p:spPr>
          <a:xfrm>
            <a:off x="1638820" y="540809"/>
            <a:ext cx="1252791" cy="478800"/>
          </a:xfrm>
          <a:prstGeom prst="rect">
            <a:avLst/>
          </a:prstGeom>
          <a:solidFill>
            <a:srgbClr val="724CA0"/>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marL="88900" indent="-88900" algn="ctr">
              <a:spcBef>
                <a:spcPts val="300"/>
              </a:spcBef>
              <a:spcAft>
                <a:spcPts val="1000"/>
              </a:spcAft>
            </a:pPr>
            <a:r>
              <a:rPr lang="ja-JP" altLang="en-US" sz="1100" spc="-30" dirty="0" smtClean="0">
                <a:solidFill>
                  <a:schemeClr val="bg1"/>
                </a:solidFill>
                <a:latin typeface="メイリオ" pitchFamily="50" charset="-128"/>
                <a:ea typeface="メイリオ" pitchFamily="50" charset="-128"/>
                <a:cs typeface="メイリオ" pitchFamily="50" charset="-128"/>
              </a:rPr>
              <a:t>定義・特徴</a:t>
            </a:r>
            <a:endParaRPr lang="en-US" sz="1100" spc="-30" dirty="0" smtClean="0">
              <a:solidFill>
                <a:schemeClr val="bg1"/>
              </a:solidFill>
              <a:latin typeface="メイリオ" pitchFamily="50" charset="-128"/>
              <a:ea typeface="メイリオ" pitchFamily="50" charset="-128"/>
              <a:cs typeface="メイリオ" pitchFamily="50" charset="-128"/>
            </a:endParaRPr>
          </a:p>
        </p:txBody>
      </p:sp>
      <p:sp>
        <p:nvSpPr>
          <p:cNvPr id="65" name="正方形/長方形 64"/>
          <p:cNvSpPr/>
          <p:nvPr/>
        </p:nvSpPr>
        <p:spPr>
          <a:xfrm>
            <a:off x="2962794" y="540810"/>
            <a:ext cx="1486800" cy="478365"/>
          </a:xfrm>
          <a:prstGeom prst="rect">
            <a:avLst/>
          </a:prstGeom>
          <a:solidFill>
            <a:srgbClr val="724CA0"/>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marL="88900" indent="-88900" algn="ctr">
              <a:spcBef>
                <a:spcPts val="300"/>
              </a:spcBef>
              <a:spcAft>
                <a:spcPts val="1000"/>
              </a:spcAft>
            </a:pPr>
            <a:r>
              <a:rPr lang="ja-JP" altLang="en-US" sz="1100" spc="-30" dirty="0" smtClean="0">
                <a:solidFill>
                  <a:schemeClr val="bg1"/>
                </a:solidFill>
                <a:latin typeface="メイリオ" pitchFamily="50" charset="-128"/>
                <a:ea typeface="メイリオ" pitchFamily="50" charset="-128"/>
                <a:cs typeface="メイリオ" pitchFamily="50" charset="-128"/>
              </a:rPr>
              <a:t>システム分類</a:t>
            </a:r>
            <a:endParaRPr lang="en-US" sz="1100" spc="-30" dirty="0" smtClean="0">
              <a:solidFill>
                <a:schemeClr val="bg1"/>
              </a:solidFill>
              <a:latin typeface="メイリオ" pitchFamily="50" charset="-128"/>
              <a:ea typeface="メイリオ" pitchFamily="50" charset="-128"/>
              <a:cs typeface="メイリオ" pitchFamily="50" charset="-128"/>
            </a:endParaRPr>
          </a:p>
        </p:txBody>
      </p:sp>
      <p:sp>
        <p:nvSpPr>
          <p:cNvPr id="66" name="正方形/長方形 65"/>
          <p:cNvSpPr/>
          <p:nvPr/>
        </p:nvSpPr>
        <p:spPr>
          <a:xfrm>
            <a:off x="4505843" y="540811"/>
            <a:ext cx="7352781" cy="221190"/>
          </a:xfrm>
          <a:prstGeom prst="rect">
            <a:avLst/>
          </a:prstGeom>
          <a:solidFill>
            <a:srgbClr val="724CA0"/>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marL="88900" indent="-88900" algn="ctr">
              <a:spcBef>
                <a:spcPts val="300"/>
              </a:spcBef>
              <a:spcAft>
                <a:spcPts val="1000"/>
              </a:spcAft>
            </a:pPr>
            <a:r>
              <a:rPr lang="ja-JP" altLang="en-US" sz="1100" spc="-30" dirty="0" smtClean="0">
                <a:solidFill>
                  <a:schemeClr val="bg1"/>
                </a:solidFill>
                <a:latin typeface="メイリオ" pitchFamily="50" charset="-128"/>
                <a:ea typeface="メイリオ" pitchFamily="50" charset="-128"/>
                <a:cs typeface="メイリオ" pitchFamily="50" charset="-128"/>
              </a:rPr>
              <a:t>商談金額分類</a:t>
            </a:r>
            <a:endParaRPr lang="en-US" sz="1100" spc="-30" dirty="0" smtClean="0">
              <a:solidFill>
                <a:schemeClr val="bg1"/>
              </a:solidFill>
              <a:latin typeface="メイリオ" pitchFamily="50" charset="-128"/>
              <a:ea typeface="メイリオ" pitchFamily="50" charset="-128"/>
              <a:cs typeface="メイリオ" pitchFamily="50" charset="-128"/>
            </a:endParaRPr>
          </a:p>
        </p:txBody>
      </p:sp>
      <p:sp>
        <p:nvSpPr>
          <p:cNvPr id="67" name="スライド番号プレースホルダ 3"/>
          <p:cNvSpPr txBox="1">
            <a:spLocks/>
          </p:cNvSpPr>
          <p:nvPr/>
        </p:nvSpPr>
        <p:spPr>
          <a:xfrm>
            <a:off x="0" y="6624250"/>
            <a:ext cx="370114" cy="184666"/>
          </a:xfrm>
          <a:prstGeom prst="rect">
            <a:avLst/>
          </a:prstGeom>
        </p:spPr>
        <p:txBody>
          <a:bodyPr wrap="square" lIns="0" tIns="0" rIns="0" bIns="0" anchor="ctr" anchorCtr="0">
            <a:spAutoFit/>
          </a:bodyPr>
          <a:lstStyle>
            <a:lvl1pPr>
              <a:defRPr sz="1200"/>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61BF961F-9E25-4684-BBDF-2721C9C1E5F1}" type="slidenum">
              <a:rPr kumimoji="1" lang="ja-JP" altLang="en-US" sz="1200" b="0" i="0" u="none" strike="noStrike" kern="1200" cap="none" spc="0" normalizeH="0" baseline="0" noProof="0" smtClean="0">
                <a:ln>
                  <a:noFill/>
                </a:ln>
                <a:solidFill>
                  <a:schemeClr val="tx1"/>
                </a:solidFill>
                <a:effectLst/>
                <a:uLnTx/>
                <a:uFillTx/>
                <a:latin typeface="メイリオ" pitchFamily="50" charset="-128"/>
                <a:ea typeface="メイリオ" pitchFamily="50" charset="-128"/>
                <a:cs typeface="メイリオ" pitchFamily="50" charset="-128"/>
              </a:rPr>
              <a:pPr marL="0" marR="0" lvl="0" indent="0" algn="ctr" defTabSz="914400" rtl="0" eaLnBrk="1" fontAlgn="base" latinLnBrk="0" hangingPunct="1">
                <a:lnSpc>
                  <a:spcPct val="100000"/>
                </a:lnSpc>
                <a:spcBef>
                  <a:spcPct val="0"/>
                </a:spcBef>
                <a:spcAft>
                  <a:spcPct val="0"/>
                </a:spcAft>
                <a:buClrTx/>
                <a:buSzTx/>
                <a:buFontTx/>
                <a:buNone/>
                <a:tabLst/>
                <a:defRPr/>
              </a:pPr>
              <a:t>4</a:t>
            </a:fld>
            <a:endParaRPr kumimoji="1" lang="ja-JP" altLang="en-US" sz="1200" b="0" i="0" u="none" strike="noStrike" kern="120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68" name="正方形/長方形 67"/>
          <p:cNvSpPr/>
          <p:nvPr/>
        </p:nvSpPr>
        <p:spPr>
          <a:xfrm>
            <a:off x="4505843" y="797986"/>
            <a:ext cx="2428343" cy="213365"/>
          </a:xfrm>
          <a:prstGeom prst="rect">
            <a:avLst/>
          </a:prstGeom>
          <a:solidFill>
            <a:srgbClr val="C82F2B"/>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88900" indent="-88900" algn="ctr">
              <a:spcBef>
                <a:spcPts val="300"/>
              </a:spcBef>
              <a:spcAft>
                <a:spcPts val="1000"/>
              </a:spcAft>
            </a:pPr>
            <a:r>
              <a:rPr lang="ja-JP" altLang="en-US" sz="1100" spc="-30" dirty="0" smtClean="0">
                <a:solidFill>
                  <a:schemeClr val="bg1"/>
                </a:solidFill>
                <a:latin typeface="メイリオ" pitchFamily="50" charset="-128"/>
                <a:ea typeface="メイリオ" pitchFamily="50" charset="-128"/>
                <a:cs typeface="メイリオ" pitchFamily="50" charset="-128"/>
              </a:rPr>
              <a:t>～</a:t>
            </a:r>
            <a:r>
              <a:rPr lang="en-US" altLang="ja-JP" sz="1100" spc="-30" dirty="0" smtClean="0">
                <a:solidFill>
                  <a:schemeClr val="bg1"/>
                </a:solidFill>
                <a:latin typeface="メイリオ" pitchFamily="50" charset="-128"/>
                <a:ea typeface="メイリオ" pitchFamily="50" charset="-128"/>
                <a:cs typeface="メイリオ" pitchFamily="50" charset="-128"/>
              </a:rPr>
              <a:t>100K</a:t>
            </a:r>
            <a:endParaRPr lang="en-US" sz="1100" spc="-30" dirty="0" smtClean="0">
              <a:solidFill>
                <a:schemeClr val="bg1"/>
              </a:solidFill>
              <a:latin typeface="メイリオ" pitchFamily="50" charset="-128"/>
              <a:ea typeface="メイリオ" pitchFamily="50" charset="-128"/>
              <a:cs typeface="メイリオ" pitchFamily="50" charset="-128"/>
            </a:endParaRPr>
          </a:p>
        </p:txBody>
      </p:sp>
      <p:sp>
        <p:nvSpPr>
          <p:cNvPr id="69" name="正方形/長方形 68"/>
          <p:cNvSpPr/>
          <p:nvPr/>
        </p:nvSpPr>
        <p:spPr>
          <a:xfrm>
            <a:off x="6968062" y="797986"/>
            <a:ext cx="2428343" cy="213365"/>
          </a:xfrm>
          <a:prstGeom prst="rect">
            <a:avLst/>
          </a:prstGeom>
          <a:solidFill>
            <a:srgbClr val="94BF3A"/>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marL="88900" indent="-88900" algn="ctr">
              <a:spcBef>
                <a:spcPts val="300"/>
              </a:spcBef>
              <a:spcAft>
                <a:spcPts val="1000"/>
              </a:spcAft>
            </a:pPr>
            <a:r>
              <a:rPr lang="en-US" sz="1100" spc="-30" dirty="0" smtClean="0">
                <a:solidFill>
                  <a:schemeClr val="bg1"/>
                </a:solidFill>
                <a:latin typeface="メイリオ" pitchFamily="50" charset="-128"/>
                <a:ea typeface="メイリオ" pitchFamily="50" charset="-128"/>
                <a:cs typeface="メイリオ" pitchFamily="50" charset="-128"/>
              </a:rPr>
              <a:t>100K</a:t>
            </a:r>
            <a:r>
              <a:rPr lang="ja-JP" altLang="en-US" sz="1100" spc="-30" dirty="0" smtClean="0">
                <a:solidFill>
                  <a:schemeClr val="bg1"/>
                </a:solidFill>
                <a:latin typeface="メイリオ" pitchFamily="50" charset="-128"/>
                <a:ea typeface="メイリオ" pitchFamily="50" charset="-128"/>
                <a:cs typeface="メイリオ" pitchFamily="50" charset="-128"/>
              </a:rPr>
              <a:t>～</a:t>
            </a:r>
            <a:r>
              <a:rPr lang="en-US" altLang="ja-JP" sz="1100" spc="-30" dirty="0">
                <a:solidFill>
                  <a:schemeClr val="bg1"/>
                </a:solidFill>
                <a:latin typeface="メイリオ" pitchFamily="50" charset="-128"/>
                <a:ea typeface="メイリオ" pitchFamily="50" charset="-128"/>
                <a:cs typeface="メイリオ" pitchFamily="50" charset="-128"/>
              </a:rPr>
              <a:t>5</a:t>
            </a:r>
            <a:r>
              <a:rPr lang="en-US" altLang="ja-JP" sz="1100" spc="-30" dirty="0" smtClean="0">
                <a:solidFill>
                  <a:schemeClr val="bg1"/>
                </a:solidFill>
                <a:latin typeface="メイリオ" pitchFamily="50" charset="-128"/>
                <a:ea typeface="メイリオ" pitchFamily="50" charset="-128"/>
                <a:cs typeface="メイリオ" pitchFamily="50" charset="-128"/>
              </a:rPr>
              <a:t>00K</a:t>
            </a:r>
            <a:endParaRPr lang="en-US" sz="1100" spc="-30" dirty="0" smtClean="0">
              <a:solidFill>
                <a:schemeClr val="bg1"/>
              </a:solidFill>
              <a:latin typeface="メイリオ" pitchFamily="50" charset="-128"/>
              <a:ea typeface="メイリオ" pitchFamily="50" charset="-128"/>
              <a:cs typeface="メイリオ" pitchFamily="50" charset="-128"/>
            </a:endParaRPr>
          </a:p>
        </p:txBody>
      </p:sp>
      <p:sp>
        <p:nvSpPr>
          <p:cNvPr id="70" name="正方形/長方形 69"/>
          <p:cNvSpPr/>
          <p:nvPr/>
        </p:nvSpPr>
        <p:spPr>
          <a:xfrm>
            <a:off x="9430282" y="804221"/>
            <a:ext cx="2428343" cy="213365"/>
          </a:xfrm>
          <a:prstGeom prst="rect">
            <a:avLst/>
          </a:prstGeom>
          <a:solidFill>
            <a:srgbClr val="2E72C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88900" algn="ctr">
              <a:spcBef>
                <a:spcPts val="300"/>
              </a:spcBef>
              <a:spcAft>
                <a:spcPts val="1000"/>
              </a:spcAft>
            </a:pPr>
            <a:r>
              <a:rPr lang="en-US" sz="1100" spc="-30" dirty="0">
                <a:solidFill>
                  <a:schemeClr val="bg1"/>
                </a:solidFill>
                <a:latin typeface="メイリオ" pitchFamily="50" charset="-128"/>
                <a:ea typeface="メイリオ" pitchFamily="50" charset="-128"/>
                <a:cs typeface="メイリオ" pitchFamily="50" charset="-128"/>
              </a:rPr>
              <a:t>5</a:t>
            </a:r>
            <a:r>
              <a:rPr lang="en-US" sz="1100" spc="-30" dirty="0" smtClean="0">
                <a:solidFill>
                  <a:schemeClr val="bg1"/>
                </a:solidFill>
                <a:latin typeface="メイリオ" pitchFamily="50" charset="-128"/>
                <a:ea typeface="メイリオ" pitchFamily="50" charset="-128"/>
                <a:cs typeface="メイリオ" pitchFamily="50" charset="-128"/>
              </a:rPr>
              <a:t>00K</a:t>
            </a:r>
            <a:r>
              <a:rPr lang="ja-JP" altLang="en-US" sz="1100" spc="-30" dirty="0" smtClean="0">
                <a:solidFill>
                  <a:schemeClr val="bg1"/>
                </a:solidFill>
                <a:latin typeface="メイリオ" pitchFamily="50" charset="-128"/>
                <a:ea typeface="メイリオ" pitchFamily="50" charset="-128"/>
                <a:cs typeface="メイリオ" pitchFamily="50" charset="-128"/>
              </a:rPr>
              <a:t>～</a:t>
            </a:r>
            <a:endParaRPr lang="en-US" sz="1100" spc="-30" dirty="0" smtClean="0">
              <a:solidFill>
                <a:schemeClr val="bg1"/>
              </a:solidFill>
              <a:latin typeface="メイリオ" pitchFamily="50" charset="-128"/>
              <a:ea typeface="メイリオ" pitchFamily="50" charset="-128"/>
              <a:cs typeface="メイリオ" pitchFamily="50" charset="-128"/>
            </a:endParaRPr>
          </a:p>
        </p:txBody>
      </p:sp>
      <p:cxnSp>
        <p:nvCxnSpPr>
          <p:cNvPr id="71" name="直線コネクタ 70"/>
          <p:cNvCxnSpPr/>
          <p:nvPr/>
        </p:nvCxnSpPr>
        <p:spPr>
          <a:xfrm>
            <a:off x="6953250" y="819150"/>
            <a:ext cx="0" cy="587692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9410700" y="809625"/>
            <a:ext cx="0" cy="587692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テキスト ボックス 116"/>
          <p:cNvSpPr txBox="1"/>
          <p:nvPr/>
        </p:nvSpPr>
        <p:spPr>
          <a:xfrm>
            <a:off x="9477375" y="1133475"/>
            <a:ext cx="2371725" cy="738664"/>
          </a:xfrm>
          <a:prstGeom prst="rect">
            <a:avLst/>
          </a:prstGeom>
          <a:solidFill>
            <a:schemeClr val="bg1">
              <a:lumMod val="75000"/>
            </a:schemeClr>
          </a:solidFill>
          <a:ln>
            <a:solidFill>
              <a:schemeClr val="bg1">
                <a:lumMod val="75000"/>
              </a:schemeClr>
            </a:solidFill>
          </a:ln>
        </p:spPr>
        <p:txBody>
          <a:bodyPr wrap="square" rtlCol="0">
            <a:spAutoFit/>
          </a:bodyPr>
          <a:lstStyle/>
          <a:p>
            <a:pPr algn="ctr"/>
            <a:r>
              <a:rPr lang="en-US" altLang="ja-JP" sz="2800" dirty="0" smtClean="0">
                <a:solidFill>
                  <a:srgbClr val="000000"/>
                </a:solidFill>
                <a:latin typeface="メイリオ" pitchFamily="50" charset="-128"/>
                <a:ea typeface="メイリオ" pitchFamily="50" charset="-128"/>
                <a:cs typeface="メイリオ" pitchFamily="50" charset="-128"/>
              </a:rPr>
              <a:t>×</a:t>
            </a:r>
          </a:p>
          <a:p>
            <a:pPr algn="ctr"/>
            <a:r>
              <a:rPr lang="ja-JP" altLang="en-US" sz="1400" dirty="0" smtClean="0">
                <a:solidFill>
                  <a:srgbClr val="000000"/>
                </a:solidFill>
                <a:latin typeface="メイリオ" pitchFamily="50" charset="-128"/>
                <a:ea typeface="メイリオ" pitchFamily="50" charset="-128"/>
                <a:cs typeface="メイリオ" pitchFamily="50" charset="-128"/>
              </a:rPr>
              <a:t>（可能性低）</a:t>
            </a:r>
            <a:endParaRPr lang="en-US" sz="1400" dirty="0">
              <a:solidFill>
                <a:srgbClr val="000000"/>
              </a:solidFill>
              <a:latin typeface="メイリオ" pitchFamily="50" charset="-128"/>
              <a:ea typeface="メイリオ" pitchFamily="50" charset="-128"/>
              <a:cs typeface="メイリオ" pitchFamily="50" charset="-128"/>
            </a:endParaRPr>
          </a:p>
        </p:txBody>
      </p:sp>
      <p:sp>
        <p:nvSpPr>
          <p:cNvPr id="120" name="テキスト ボックス 119"/>
          <p:cNvSpPr txBox="1"/>
          <p:nvPr/>
        </p:nvSpPr>
        <p:spPr>
          <a:xfrm>
            <a:off x="9477375" y="2095500"/>
            <a:ext cx="2371725" cy="738664"/>
          </a:xfrm>
          <a:prstGeom prst="rect">
            <a:avLst/>
          </a:prstGeom>
          <a:solidFill>
            <a:schemeClr val="bg1">
              <a:lumMod val="75000"/>
            </a:schemeClr>
          </a:solidFill>
        </p:spPr>
        <p:txBody>
          <a:bodyPr wrap="square" rtlCol="0">
            <a:spAutoFit/>
          </a:bodyPr>
          <a:lstStyle/>
          <a:p>
            <a:pPr algn="ctr"/>
            <a:r>
              <a:rPr lang="en-US" altLang="ja-JP" sz="2800" dirty="0" smtClean="0">
                <a:solidFill>
                  <a:srgbClr val="000000"/>
                </a:solidFill>
                <a:latin typeface="メイリオ" pitchFamily="50" charset="-128"/>
                <a:ea typeface="メイリオ" pitchFamily="50" charset="-128"/>
                <a:cs typeface="メイリオ" pitchFamily="50" charset="-128"/>
              </a:rPr>
              <a:t>×</a:t>
            </a:r>
          </a:p>
          <a:p>
            <a:pPr algn="ctr"/>
            <a:r>
              <a:rPr lang="ja-JP" altLang="en-US" sz="1400" dirty="0" smtClean="0">
                <a:solidFill>
                  <a:srgbClr val="000000"/>
                </a:solidFill>
                <a:latin typeface="メイリオ" pitchFamily="50" charset="-128"/>
                <a:ea typeface="メイリオ" pitchFamily="50" charset="-128"/>
                <a:cs typeface="メイリオ" pitchFamily="50" charset="-128"/>
              </a:rPr>
              <a:t>（可能性低）</a:t>
            </a:r>
            <a:endParaRPr lang="en-US" sz="1400" dirty="0">
              <a:solidFill>
                <a:srgbClr val="000000"/>
              </a:solidFill>
              <a:latin typeface="メイリオ" pitchFamily="50" charset="-128"/>
              <a:ea typeface="メイリオ" pitchFamily="50" charset="-128"/>
              <a:cs typeface="メイリオ" pitchFamily="50" charset="-128"/>
            </a:endParaRPr>
          </a:p>
        </p:txBody>
      </p:sp>
      <p:sp>
        <p:nvSpPr>
          <p:cNvPr id="127" name="角丸四角形 126"/>
          <p:cNvSpPr/>
          <p:nvPr/>
        </p:nvSpPr>
        <p:spPr>
          <a:xfrm>
            <a:off x="7267575" y="3048000"/>
            <a:ext cx="4467225" cy="1666875"/>
          </a:xfrm>
          <a:prstGeom prst="roundRect">
            <a:avLst>
              <a:gd name="adj" fmla="val 7576"/>
            </a:avLst>
          </a:prstGeom>
          <a:gradFill>
            <a:gsLst>
              <a:gs pos="0">
                <a:schemeClr val="accent6">
                  <a:tint val="50000"/>
                  <a:satMod val="300000"/>
                  <a:alpha val="30000"/>
                </a:schemeClr>
              </a:gs>
              <a:gs pos="35000">
                <a:schemeClr val="accent6">
                  <a:tint val="37000"/>
                  <a:satMod val="300000"/>
                  <a:alpha val="30000"/>
                </a:schemeClr>
              </a:gs>
              <a:gs pos="100000">
                <a:schemeClr val="accent6">
                  <a:tint val="15000"/>
                  <a:satMod val="350000"/>
                  <a:alpha val="30000"/>
                </a:schemeClr>
              </a:gs>
            </a:gsLst>
          </a:gradFill>
          <a:ln w="19050">
            <a:solidFill>
              <a:srgbClr val="FFC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29" name="テキスト ボックス 128"/>
          <p:cNvSpPr txBox="1"/>
          <p:nvPr/>
        </p:nvSpPr>
        <p:spPr>
          <a:xfrm>
            <a:off x="8115300" y="3286125"/>
            <a:ext cx="2609849" cy="1247775"/>
          </a:xfrm>
          <a:prstGeom prst="rect">
            <a:avLst/>
          </a:prstGeom>
          <a:solidFill>
            <a:schemeClr val="bg1"/>
          </a:solidFill>
          <a:ln>
            <a:solidFill>
              <a:srgbClr val="FFC000"/>
            </a:solidFill>
          </a:ln>
          <a:effectLst>
            <a:outerShdw blurRad="50800" dist="38100" dir="2700000" algn="tl" rotWithShape="0">
              <a:prstClr val="black">
                <a:alpha val="40000"/>
              </a:prstClr>
            </a:outerShdw>
          </a:effectLst>
        </p:spPr>
        <p:txBody>
          <a:bodyPr wrap="square" rtlCol="0" anchor="ctr">
            <a:noAutofit/>
          </a:bodyPr>
          <a:lstStyle/>
          <a:p>
            <a:r>
              <a:rPr lang="ja-JP" altLang="en-US" sz="1200" dirty="0" smtClean="0">
                <a:solidFill>
                  <a:srgbClr val="FFC000"/>
                </a:solidFill>
                <a:latin typeface="メイリオ" pitchFamily="50" charset="-128"/>
                <a:ea typeface="メイリオ" pitchFamily="50" charset="-128"/>
                <a:cs typeface="メイリオ" pitchFamily="50" charset="-128"/>
              </a:rPr>
              <a:t>課題③</a:t>
            </a:r>
            <a:endParaRPr lang="en-US" altLang="ja-JP" sz="1200" dirty="0" smtClean="0">
              <a:solidFill>
                <a:srgbClr val="FFC000"/>
              </a:solidFill>
              <a:latin typeface="メイリオ" pitchFamily="50" charset="-128"/>
              <a:ea typeface="メイリオ" pitchFamily="50" charset="-128"/>
              <a:cs typeface="メイリオ" pitchFamily="50" charset="-128"/>
            </a:endParaRPr>
          </a:p>
          <a:p>
            <a:endParaRPr lang="en-US" altLang="ja-JP" sz="1200" dirty="0" smtClean="0">
              <a:solidFill>
                <a:srgbClr val="FFC000"/>
              </a:solidFill>
              <a:latin typeface="メイリオ" pitchFamily="50" charset="-128"/>
              <a:ea typeface="メイリオ" pitchFamily="50" charset="-128"/>
              <a:cs typeface="メイリオ" pitchFamily="50" charset="-128"/>
            </a:endParaRPr>
          </a:p>
          <a:p>
            <a:r>
              <a:rPr lang="ja-JP" altLang="en-US" sz="1200" dirty="0" smtClean="0">
                <a:solidFill>
                  <a:srgbClr val="FFC000"/>
                </a:solidFill>
                <a:latin typeface="メイリオ" pitchFamily="50" charset="-128"/>
                <a:ea typeface="メイリオ" pitchFamily="50" charset="-128"/>
                <a:cs typeface="メイリオ" pitchFamily="50" charset="-128"/>
              </a:rPr>
              <a:t>セールスフォースが得意とするフロント系・情報共有系の</a:t>
            </a:r>
            <a:r>
              <a:rPr lang="en-US" altLang="ja-JP" sz="1200" dirty="0" smtClean="0">
                <a:solidFill>
                  <a:srgbClr val="FFC000"/>
                </a:solidFill>
                <a:latin typeface="メイリオ" pitchFamily="50" charset="-128"/>
                <a:ea typeface="メイリオ" pitchFamily="50" charset="-128"/>
                <a:cs typeface="メイリオ" pitchFamily="50" charset="-128"/>
              </a:rPr>
              <a:t>50K</a:t>
            </a:r>
            <a:r>
              <a:rPr lang="ja-JP" altLang="en-US" sz="1200" dirty="0" smtClean="0">
                <a:solidFill>
                  <a:srgbClr val="FFC000"/>
                </a:solidFill>
                <a:latin typeface="メイリオ" pitchFamily="50" charset="-128"/>
                <a:ea typeface="メイリオ" pitchFamily="50" charset="-128"/>
                <a:cs typeface="メイリオ" pitchFamily="50" charset="-128"/>
              </a:rPr>
              <a:t>以上規模の案件が狙えるソリューションが未整備（</a:t>
            </a:r>
            <a:r>
              <a:rPr lang="en-US" altLang="ja-JP" sz="1200" dirty="0" smtClean="0">
                <a:solidFill>
                  <a:srgbClr val="FFC000"/>
                </a:solidFill>
                <a:latin typeface="メイリオ" pitchFamily="50" charset="-128"/>
                <a:ea typeface="メイリオ" pitchFamily="50" charset="-128"/>
                <a:cs typeface="メイリオ" pitchFamily="50" charset="-128"/>
              </a:rPr>
              <a:t>SI</a:t>
            </a:r>
            <a:r>
              <a:rPr lang="ja-JP" altLang="en-US" sz="1200" dirty="0" smtClean="0">
                <a:solidFill>
                  <a:srgbClr val="FFC000"/>
                </a:solidFill>
                <a:latin typeface="メイリオ" pitchFamily="50" charset="-128"/>
                <a:ea typeface="メイリオ" pitchFamily="50" charset="-128"/>
                <a:cs typeface="メイリオ" pitchFamily="50" charset="-128"/>
              </a:rPr>
              <a:t>依存）</a:t>
            </a:r>
            <a:endParaRPr lang="en-US" altLang="ja-JP" sz="1200" dirty="0" smtClean="0">
              <a:solidFill>
                <a:srgbClr val="FFC000"/>
              </a:solidFill>
              <a:latin typeface="メイリオ" pitchFamily="50" charset="-128"/>
              <a:ea typeface="メイリオ" pitchFamily="50" charset="-128"/>
              <a:cs typeface="メイリオ" pitchFamily="50" charset="-128"/>
            </a:endParaRPr>
          </a:p>
        </p:txBody>
      </p:sp>
      <p:sp>
        <p:nvSpPr>
          <p:cNvPr id="136" name="Rectangle 2"/>
          <p:cNvSpPr txBox="1">
            <a:spLocks noChangeArrowheads="1"/>
          </p:cNvSpPr>
          <p:nvPr/>
        </p:nvSpPr>
        <p:spPr>
          <a:xfrm>
            <a:off x="344904" y="86288"/>
            <a:ext cx="11604633" cy="515960"/>
          </a:xfrm>
          <a:prstGeom prst="rect">
            <a:avLst/>
          </a:prstGeom>
        </p:spPr>
        <p:txBody>
          <a:bodyPr vert="horz" lIns="121899" tIns="60949" rIns="121899" bIns="60949" rtlCol="0" anchor="ctr">
            <a:normAutofit/>
          </a:bodyPr>
          <a:lstStyle/>
          <a:p>
            <a:pPr lvl="0">
              <a:spcBef>
                <a:spcPct val="0"/>
              </a:spcBef>
              <a:defRPr/>
            </a:pPr>
            <a:r>
              <a:rPr lang="ja-JP" altLang="en-US" sz="2400" b="1" spc="-20" dirty="0" smtClean="0">
                <a:latin typeface="メイリオ" pitchFamily="50" charset="-128"/>
                <a:ea typeface="メイリオ" pitchFamily="50" charset="-128"/>
                <a:cs typeface="メイリオ" pitchFamily="50" charset="-128"/>
              </a:rPr>
              <a:t>現行の中央</a:t>
            </a:r>
            <a:r>
              <a:rPr lang="ja-JP" altLang="en-US" sz="2400" b="1" spc="-20" dirty="0">
                <a:latin typeface="メイリオ" pitchFamily="50" charset="-128"/>
                <a:ea typeface="メイリオ" pitchFamily="50" charset="-128"/>
                <a:cs typeface="メイリオ" pitchFamily="50" charset="-128"/>
              </a:rPr>
              <a:t>省庁</a:t>
            </a:r>
            <a:r>
              <a:rPr lang="ja-JP" altLang="en-US" sz="2400" b="1" spc="-20" dirty="0" smtClean="0">
                <a:latin typeface="メイリオ" pitchFamily="50" charset="-128"/>
                <a:ea typeface="メイリオ" pitchFamily="50" charset="-128"/>
                <a:cs typeface="メイリオ" pitchFamily="50" charset="-128"/>
              </a:rPr>
              <a:t>ソリューションにおける課題（システム分類 </a:t>
            </a:r>
            <a:r>
              <a:rPr lang="en-US" altLang="ja-JP" sz="2400" b="1" spc="-20" dirty="0" smtClean="0">
                <a:latin typeface="メイリオ" pitchFamily="50" charset="-128"/>
                <a:ea typeface="メイリオ" pitchFamily="50" charset="-128"/>
                <a:cs typeface="メイリオ" pitchFamily="50" charset="-128"/>
              </a:rPr>
              <a:t>× </a:t>
            </a:r>
            <a:r>
              <a:rPr lang="ja-JP" altLang="en-US" sz="2400" b="1" spc="-20" dirty="0" smtClean="0">
                <a:latin typeface="メイリオ" pitchFamily="50" charset="-128"/>
                <a:ea typeface="メイリオ" pitchFamily="50" charset="-128"/>
                <a:cs typeface="メイリオ" pitchFamily="50" charset="-128"/>
              </a:rPr>
              <a:t>商談金額）</a:t>
            </a:r>
            <a:endParaRPr lang="en-US" sz="2400" b="1" spc="-20" dirty="0" smtClean="0">
              <a:latin typeface="メイリオ" pitchFamily="50" charset="-128"/>
              <a:ea typeface="メイリオ" pitchFamily="50" charset="-128"/>
              <a:cs typeface="メイリオ" pitchFamily="50" charset="-128"/>
            </a:endParaRPr>
          </a:p>
        </p:txBody>
      </p:sp>
      <p:sp>
        <p:nvSpPr>
          <p:cNvPr id="145" name="テキスト ボックス 144"/>
          <p:cNvSpPr txBox="1"/>
          <p:nvPr/>
        </p:nvSpPr>
        <p:spPr>
          <a:xfrm>
            <a:off x="9486912" y="4906433"/>
            <a:ext cx="2342433" cy="548638"/>
          </a:xfrm>
          <a:prstGeom prst="rect">
            <a:avLst/>
          </a:prstGeom>
          <a:solidFill>
            <a:schemeClr val="bg1">
              <a:lumMod val="75000"/>
            </a:schemeClr>
          </a:solidFill>
          <a:ln>
            <a:noFill/>
          </a:ln>
          <a:effectLst>
            <a:outerShdw blurRad="50800" dist="38100" dir="2700000" algn="tl" rotWithShape="0">
              <a:prstClr val="black">
                <a:alpha val="40000"/>
              </a:prstClr>
            </a:outerShdw>
          </a:effectLst>
        </p:spPr>
        <p:txBody>
          <a:bodyPr wrap="square" rtlCol="0">
            <a:noAutofit/>
          </a:bodyPr>
          <a:lstStyle/>
          <a:p>
            <a:pPr algn="ctr"/>
            <a:r>
              <a:rPr lang="en-US" altLang="ja-JP" sz="2000" dirty="0" smtClean="0">
                <a:solidFill>
                  <a:srgbClr val="000000"/>
                </a:solidFill>
                <a:latin typeface="メイリオ" pitchFamily="50" charset="-128"/>
                <a:ea typeface="メイリオ" pitchFamily="50" charset="-128"/>
                <a:cs typeface="メイリオ" pitchFamily="50" charset="-128"/>
              </a:rPr>
              <a:t>×</a:t>
            </a:r>
          </a:p>
          <a:p>
            <a:pPr algn="ctr"/>
            <a:r>
              <a:rPr lang="ja-JP" altLang="en-US" sz="1200" dirty="0" smtClean="0">
                <a:solidFill>
                  <a:srgbClr val="000000"/>
                </a:solidFill>
                <a:latin typeface="メイリオ" pitchFamily="50" charset="-128"/>
                <a:ea typeface="メイリオ" pitchFamily="50" charset="-128"/>
                <a:cs typeface="メイリオ" pitchFamily="50" charset="-128"/>
              </a:rPr>
              <a:t>（可能性低）</a:t>
            </a:r>
            <a:endParaRPr lang="en-US" sz="1200" dirty="0">
              <a:solidFill>
                <a:srgbClr val="000000"/>
              </a:solidFill>
              <a:latin typeface="メイリオ" pitchFamily="50" charset="-128"/>
              <a:ea typeface="メイリオ" pitchFamily="50" charset="-128"/>
              <a:cs typeface="メイリオ" pitchFamily="50" charset="-128"/>
            </a:endParaRPr>
          </a:p>
        </p:txBody>
      </p:sp>
      <p:sp>
        <p:nvSpPr>
          <p:cNvPr id="128" name="角丸四角形 127"/>
          <p:cNvSpPr/>
          <p:nvPr/>
        </p:nvSpPr>
        <p:spPr>
          <a:xfrm>
            <a:off x="7267575" y="5010151"/>
            <a:ext cx="4467225" cy="1657350"/>
          </a:xfrm>
          <a:prstGeom prst="roundRect">
            <a:avLst>
              <a:gd name="adj" fmla="val 7576"/>
            </a:avLst>
          </a:prstGeom>
          <a:gradFill>
            <a:gsLst>
              <a:gs pos="0">
                <a:schemeClr val="accent1">
                  <a:tint val="50000"/>
                  <a:satMod val="300000"/>
                  <a:alpha val="30000"/>
                </a:schemeClr>
              </a:gs>
              <a:gs pos="35000">
                <a:schemeClr val="accent1">
                  <a:tint val="37000"/>
                  <a:satMod val="300000"/>
                  <a:alpha val="30000"/>
                </a:schemeClr>
              </a:gs>
              <a:gs pos="100000">
                <a:schemeClr val="accent1">
                  <a:tint val="15000"/>
                  <a:satMod val="350000"/>
                  <a:alpha val="30000"/>
                </a:schemeClr>
              </a:gs>
            </a:gsLst>
          </a:gradFill>
          <a:ln w="19050">
            <a:solidFill>
              <a:srgbClr val="4F81BD"/>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0" name="テキスト ボックス 129"/>
          <p:cNvSpPr txBox="1"/>
          <p:nvPr/>
        </p:nvSpPr>
        <p:spPr>
          <a:xfrm>
            <a:off x="7743825" y="5343525"/>
            <a:ext cx="3486150" cy="990599"/>
          </a:xfrm>
          <a:prstGeom prst="rect">
            <a:avLst/>
          </a:prstGeom>
          <a:solidFill>
            <a:schemeClr val="bg1"/>
          </a:solidFill>
          <a:ln>
            <a:solidFill>
              <a:srgbClr val="0070C0"/>
            </a:solidFill>
          </a:ln>
          <a:effectLst>
            <a:outerShdw blurRad="50800" dist="38100" dir="2700000" algn="tl" rotWithShape="0">
              <a:prstClr val="black">
                <a:alpha val="40000"/>
              </a:prstClr>
            </a:outerShdw>
          </a:effectLst>
        </p:spPr>
        <p:txBody>
          <a:bodyPr wrap="square" rtlCol="0" anchor="ctr">
            <a:noAutofit/>
          </a:bodyPr>
          <a:lstStyle/>
          <a:p>
            <a:r>
              <a:rPr lang="ja-JP" altLang="en-US" sz="1200" dirty="0" smtClean="0">
                <a:solidFill>
                  <a:srgbClr val="0070C0"/>
                </a:solidFill>
                <a:latin typeface="メイリオ" pitchFamily="50" charset="-128"/>
                <a:ea typeface="メイリオ" pitchFamily="50" charset="-128"/>
                <a:cs typeface="メイリオ" pitchFamily="50" charset="-128"/>
              </a:rPr>
              <a:t>課題④</a:t>
            </a:r>
            <a:endParaRPr lang="en-US" altLang="ja-JP" sz="1200" dirty="0" smtClean="0">
              <a:solidFill>
                <a:srgbClr val="0070C0"/>
              </a:solidFill>
              <a:latin typeface="メイリオ" pitchFamily="50" charset="-128"/>
              <a:ea typeface="メイリオ" pitchFamily="50" charset="-128"/>
              <a:cs typeface="メイリオ" pitchFamily="50" charset="-128"/>
            </a:endParaRPr>
          </a:p>
          <a:p>
            <a:endParaRPr lang="en-US" altLang="ja-JP" sz="1200" dirty="0" smtClean="0">
              <a:solidFill>
                <a:srgbClr val="0070C0"/>
              </a:solidFill>
              <a:latin typeface="メイリオ" pitchFamily="50" charset="-128"/>
              <a:ea typeface="メイリオ" pitchFamily="50" charset="-128"/>
              <a:cs typeface="メイリオ" pitchFamily="50" charset="-128"/>
            </a:endParaRPr>
          </a:p>
          <a:p>
            <a:r>
              <a:rPr lang="ja-JP" altLang="en-US" sz="1200" dirty="0" smtClean="0">
                <a:solidFill>
                  <a:srgbClr val="0070C0"/>
                </a:solidFill>
                <a:latin typeface="メイリオ" pitchFamily="50" charset="-128"/>
                <a:ea typeface="メイリオ" pitchFamily="50" charset="-128"/>
                <a:cs typeface="メイリオ" pitchFamily="50" charset="-128"/>
              </a:rPr>
              <a:t>多数の職員・全職員が利用するような規模で狙えるソリューションが未整備</a:t>
            </a:r>
            <a:endParaRPr lang="en-US" altLang="ja-JP" sz="1200" dirty="0" smtClean="0">
              <a:solidFill>
                <a:srgbClr val="0070C0"/>
              </a:solidFill>
              <a:latin typeface="メイリオ" pitchFamily="50" charset="-128"/>
              <a:ea typeface="メイリオ" pitchFamily="50" charset="-128"/>
              <a:cs typeface="メイリオ" pitchFamily="50" charset="-128"/>
            </a:endParaRPr>
          </a:p>
        </p:txBody>
      </p:sp>
      <p:sp>
        <p:nvSpPr>
          <p:cNvPr id="131" name="角丸四角形 130"/>
          <p:cNvSpPr/>
          <p:nvPr/>
        </p:nvSpPr>
        <p:spPr>
          <a:xfrm>
            <a:off x="4648200" y="1152526"/>
            <a:ext cx="2124075" cy="5553074"/>
          </a:xfrm>
          <a:prstGeom prst="roundRect">
            <a:avLst>
              <a:gd name="adj" fmla="val 7576"/>
            </a:avLst>
          </a:prstGeom>
          <a:solidFill>
            <a:srgbClr val="C00000">
              <a:alpha val="20000"/>
            </a:srgbClr>
          </a:solidFill>
          <a:ln w="19050">
            <a:solidFill>
              <a:srgbClr val="C0504D"/>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2" name="テキスト ボックス 131"/>
          <p:cNvSpPr txBox="1"/>
          <p:nvPr/>
        </p:nvSpPr>
        <p:spPr>
          <a:xfrm>
            <a:off x="4743450" y="3371850"/>
            <a:ext cx="1943100" cy="1019175"/>
          </a:xfrm>
          <a:prstGeom prst="rect">
            <a:avLst/>
          </a:prstGeom>
          <a:solidFill>
            <a:schemeClr val="bg1"/>
          </a:solidFill>
          <a:ln>
            <a:solidFill>
              <a:srgbClr val="C00000"/>
            </a:solidFill>
          </a:ln>
          <a:effectLst>
            <a:outerShdw blurRad="50800" dist="38100" dir="2700000" algn="tl" rotWithShape="0">
              <a:prstClr val="black">
                <a:alpha val="40000"/>
              </a:prstClr>
            </a:outerShdw>
          </a:effectLst>
        </p:spPr>
        <p:txBody>
          <a:bodyPr wrap="square" rtlCol="0" anchor="ctr">
            <a:noAutofit/>
          </a:bodyPr>
          <a:lstStyle/>
          <a:p>
            <a:r>
              <a:rPr lang="ja-JP" altLang="en-US" sz="1200" dirty="0" smtClean="0">
                <a:solidFill>
                  <a:srgbClr val="C00000"/>
                </a:solidFill>
                <a:latin typeface="メイリオ" pitchFamily="50" charset="-128"/>
                <a:ea typeface="メイリオ" pitchFamily="50" charset="-128"/>
                <a:cs typeface="メイリオ" pitchFamily="50" charset="-128"/>
              </a:rPr>
              <a:t>課題①</a:t>
            </a:r>
            <a:endParaRPr lang="en-US" altLang="ja-JP" sz="1200" dirty="0" smtClean="0">
              <a:solidFill>
                <a:srgbClr val="C00000"/>
              </a:solidFill>
              <a:latin typeface="メイリオ" pitchFamily="50" charset="-128"/>
              <a:ea typeface="メイリオ" pitchFamily="50" charset="-128"/>
              <a:cs typeface="メイリオ" pitchFamily="50" charset="-128"/>
            </a:endParaRPr>
          </a:p>
          <a:p>
            <a:endParaRPr lang="en-US" altLang="ja-JP" sz="1200" dirty="0" smtClean="0">
              <a:solidFill>
                <a:srgbClr val="C00000"/>
              </a:solidFill>
              <a:latin typeface="メイリオ" pitchFamily="50" charset="-128"/>
              <a:ea typeface="メイリオ" pitchFamily="50" charset="-128"/>
              <a:cs typeface="メイリオ" pitchFamily="50" charset="-128"/>
            </a:endParaRPr>
          </a:p>
          <a:p>
            <a:r>
              <a:rPr lang="ja-JP" altLang="en-US" sz="1200" dirty="0" smtClean="0">
                <a:solidFill>
                  <a:srgbClr val="C00000"/>
                </a:solidFill>
                <a:latin typeface="メイリオ" pitchFamily="50" charset="-128"/>
                <a:ea typeface="メイリオ" pitchFamily="50" charset="-128"/>
                <a:cs typeface="メイリオ" pitchFamily="50" charset="-128"/>
              </a:rPr>
              <a:t>全システム分類においてソリューションがまだま</a:t>
            </a:r>
            <a:r>
              <a:rPr lang="ja-JP" altLang="en-US" sz="1200" dirty="0">
                <a:solidFill>
                  <a:srgbClr val="C00000"/>
                </a:solidFill>
                <a:latin typeface="メイリオ" pitchFamily="50" charset="-128"/>
                <a:ea typeface="メイリオ" pitchFamily="50" charset="-128"/>
                <a:cs typeface="メイリオ" pitchFamily="50" charset="-128"/>
              </a:rPr>
              <a:t>だ</a:t>
            </a:r>
            <a:r>
              <a:rPr lang="ja-JP" altLang="en-US" sz="1200" dirty="0" smtClean="0">
                <a:solidFill>
                  <a:srgbClr val="C00000"/>
                </a:solidFill>
                <a:latin typeface="メイリオ" pitchFamily="50" charset="-128"/>
                <a:ea typeface="メイリオ" pitchFamily="50" charset="-128"/>
                <a:cs typeface="メイリオ" pitchFamily="50" charset="-128"/>
              </a:rPr>
              <a:t>不足傾向</a:t>
            </a:r>
            <a:endParaRPr lang="en-US" sz="1200" dirty="0" smtClean="0">
              <a:solidFill>
                <a:srgbClr val="C00000"/>
              </a:solidFill>
              <a:latin typeface="メイリオ" pitchFamily="50" charset="-128"/>
              <a:ea typeface="メイリオ" pitchFamily="50" charset="-128"/>
              <a:cs typeface="メイリオ" pitchFamily="50" charset="-128"/>
            </a:endParaRPr>
          </a:p>
        </p:txBody>
      </p:sp>
      <p:sp>
        <p:nvSpPr>
          <p:cNvPr id="133" name="角丸四角形 132"/>
          <p:cNvSpPr/>
          <p:nvPr/>
        </p:nvSpPr>
        <p:spPr>
          <a:xfrm>
            <a:off x="4810125" y="1249476"/>
            <a:ext cx="4295775" cy="1636599"/>
          </a:xfrm>
          <a:prstGeom prst="roundRect">
            <a:avLst>
              <a:gd name="adj" fmla="val 7576"/>
            </a:avLst>
          </a:prstGeom>
          <a:solidFill>
            <a:srgbClr val="7030A0">
              <a:alpha val="20000"/>
            </a:srgbClr>
          </a:solidFill>
          <a:ln w="19050">
            <a:solidFill>
              <a:srgbClr val="8064A2"/>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34" name="テキスト ボックス 133"/>
          <p:cNvSpPr txBox="1"/>
          <p:nvPr/>
        </p:nvSpPr>
        <p:spPr>
          <a:xfrm>
            <a:off x="5219700" y="1385781"/>
            <a:ext cx="3486150" cy="1396580"/>
          </a:xfrm>
          <a:prstGeom prst="rect">
            <a:avLst/>
          </a:prstGeom>
          <a:solidFill>
            <a:schemeClr val="bg1"/>
          </a:solidFill>
          <a:ln>
            <a:solidFill>
              <a:srgbClr val="8064A2"/>
            </a:solid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nchor="ctr">
            <a:noAutofit/>
          </a:bodyPr>
          <a:lstStyle/>
          <a:p>
            <a:r>
              <a:rPr lang="ja-JP" altLang="en-US" sz="1200" dirty="0" smtClean="0">
                <a:solidFill>
                  <a:srgbClr val="7030A0"/>
                </a:solidFill>
                <a:latin typeface="メイリオ" pitchFamily="50" charset="-128"/>
                <a:ea typeface="メイリオ" pitchFamily="50" charset="-128"/>
                <a:cs typeface="メイリオ" pitchFamily="50" charset="-128"/>
              </a:rPr>
              <a:t>課題②</a:t>
            </a:r>
            <a:endParaRPr lang="en-US" altLang="ja-JP" sz="1200" dirty="0" smtClean="0">
              <a:solidFill>
                <a:srgbClr val="7030A0"/>
              </a:solidFill>
              <a:latin typeface="メイリオ" pitchFamily="50" charset="-128"/>
              <a:ea typeface="メイリオ" pitchFamily="50" charset="-128"/>
              <a:cs typeface="メイリオ" pitchFamily="50" charset="-128"/>
            </a:endParaRPr>
          </a:p>
          <a:p>
            <a:endParaRPr lang="en-US" altLang="ja-JP" sz="1200" dirty="0" smtClean="0">
              <a:solidFill>
                <a:srgbClr val="7030A0"/>
              </a:solidFill>
              <a:latin typeface="メイリオ" pitchFamily="50" charset="-128"/>
              <a:ea typeface="メイリオ" pitchFamily="50" charset="-128"/>
              <a:cs typeface="メイリオ" pitchFamily="50" charset="-128"/>
            </a:endParaRPr>
          </a:p>
          <a:p>
            <a:r>
              <a:rPr lang="ja-JP" altLang="en-US" sz="1200" dirty="0" smtClean="0">
                <a:solidFill>
                  <a:srgbClr val="7030A0"/>
                </a:solidFill>
                <a:latin typeface="メイリオ" pitchFamily="50" charset="-128"/>
                <a:ea typeface="メイリオ" pitchFamily="50" charset="-128"/>
                <a:cs typeface="メイリオ" pitchFamily="50" charset="-128"/>
              </a:rPr>
              <a:t>セールスフォースの公共をして今後取り組んでいかなければいけない</a:t>
            </a:r>
            <a:r>
              <a:rPr lang="en-US" altLang="ja-JP" sz="1200" dirty="0" err="1" smtClean="0">
                <a:solidFill>
                  <a:srgbClr val="7030A0"/>
                </a:solidFill>
                <a:latin typeface="メイリオ" pitchFamily="50" charset="-128"/>
                <a:ea typeface="メイリオ" pitchFamily="50" charset="-128"/>
                <a:cs typeface="メイリオ" pitchFamily="50" charset="-128"/>
              </a:rPr>
              <a:t>IoT</a:t>
            </a:r>
            <a:r>
              <a:rPr lang="ja-JP" altLang="en-US" sz="1200" dirty="0" smtClean="0">
                <a:solidFill>
                  <a:srgbClr val="7030A0"/>
                </a:solidFill>
                <a:latin typeface="メイリオ" pitchFamily="50" charset="-128"/>
                <a:ea typeface="メイリオ" pitchFamily="50" charset="-128"/>
                <a:cs typeface="メイリオ" pitchFamily="50" charset="-128"/>
              </a:rPr>
              <a:t>・</a:t>
            </a:r>
            <a:r>
              <a:rPr lang="en-US" altLang="ja-JP" sz="1200" dirty="0" smtClean="0">
                <a:solidFill>
                  <a:srgbClr val="7030A0"/>
                </a:solidFill>
                <a:latin typeface="メイリオ" pitchFamily="50" charset="-128"/>
                <a:ea typeface="メイリオ" pitchFamily="50" charset="-128"/>
                <a:cs typeface="メイリオ" pitchFamily="50" charset="-128"/>
              </a:rPr>
              <a:t>AI</a:t>
            </a:r>
            <a:r>
              <a:rPr lang="ja-JP" altLang="en-US" sz="1200" dirty="0" smtClean="0">
                <a:solidFill>
                  <a:srgbClr val="7030A0"/>
                </a:solidFill>
                <a:latin typeface="メイリオ" pitchFamily="50" charset="-128"/>
                <a:ea typeface="メイリオ" pitchFamily="50" charset="-128"/>
                <a:cs typeface="メイリオ" pitchFamily="50" charset="-128"/>
              </a:rPr>
              <a:t>活用対応などの革新的ソリューションの実績・政策提案が不足</a:t>
            </a:r>
            <a:endParaRPr lang="en-US" sz="1200" dirty="0" smtClean="0">
              <a:solidFill>
                <a:srgbClr val="7030A0"/>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2080620424"/>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スライド番号プレースホルダ 3"/>
          <p:cNvSpPr txBox="1">
            <a:spLocks/>
          </p:cNvSpPr>
          <p:nvPr/>
        </p:nvSpPr>
        <p:spPr>
          <a:xfrm>
            <a:off x="0" y="6624250"/>
            <a:ext cx="370114" cy="184666"/>
          </a:xfrm>
          <a:prstGeom prst="rect">
            <a:avLst/>
          </a:prstGeom>
        </p:spPr>
        <p:txBody>
          <a:bodyPr wrap="square" lIns="0" tIns="0" rIns="0" bIns="0" anchor="ctr" anchorCtr="0">
            <a:spAutoFit/>
          </a:bodyPr>
          <a:lstStyle>
            <a:lvl1pPr>
              <a:defRPr sz="1200"/>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61BF961F-9E25-4684-BBDF-2721C9C1E5F1}" type="slidenum">
              <a:rPr kumimoji="1" lang="ja-JP" altLang="en-US" sz="1200" b="0" i="0" u="none" strike="noStrike" kern="1200" cap="none" spc="0" normalizeH="0" baseline="0" noProof="0" smtClean="0">
                <a:ln>
                  <a:noFill/>
                </a:ln>
                <a:solidFill>
                  <a:schemeClr val="tx1"/>
                </a:solidFill>
                <a:effectLst/>
                <a:uLnTx/>
                <a:uFillTx/>
                <a:latin typeface="メイリオ" pitchFamily="50" charset="-128"/>
                <a:ea typeface="メイリオ" pitchFamily="50" charset="-128"/>
                <a:cs typeface="メイリオ" pitchFamily="50" charset="-128"/>
              </a:rPr>
              <a:pPr marL="0" marR="0" lvl="0" indent="0" algn="ctr" defTabSz="914400" rtl="0" eaLnBrk="1" fontAlgn="base" latinLnBrk="0" hangingPunct="1">
                <a:lnSpc>
                  <a:spcPct val="100000"/>
                </a:lnSpc>
                <a:spcBef>
                  <a:spcPct val="0"/>
                </a:spcBef>
                <a:spcAft>
                  <a:spcPct val="0"/>
                </a:spcAft>
                <a:buClrTx/>
                <a:buSzTx/>
                <a:buFontTx/>
                <a:buNone/>
                <a:tabLst/>
                <a:defRPr/>
              </a:pPr>
              <a:t>5</a:t>
            </a:fld>
            <a:endParaRPr kumimoji="1" lang="ja-JP" altLang="en-US" sz="1200" b="0" i="0" u="none" strike="noStrike" kern="120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101" name="スライド番号プレースホルダ 3"/>
          <p:cNvSpPr txBox="1">
            <a:spLocks/>
          </p:cNvSpPr>
          <p:nvPr/>
        </p:nvSpPr>
        <p:spPr>
          <a:xfrm>
            <a:off x="0" y="6624250"/>
            <a:ext cx="370114" cy="184666"/>
          </a:xfrm>
          <a:prstGeom prst="rect">
            <a:avLst/>
          </a:prstGeom>
        </p:spPr>
        <p:txBody>
          <a:bodyPr wrap="square" lIns="0" tIns="0" rIns="0" bIns="0" anchor="ctr" anchorCtr="0">
            <a:spAutoFit/>
          </a:bodyPr>
          <a:lstStyle>
            <a:lvl1pPr>
              <a:defRPr sz="1200"/>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61BF961F-9E25-4684-BBDF-2721C9C1E5F1}" type="slidenum">
              <a:rPr kumimoji="1" lang="ja-JP" altLang="en-US" sz="1200" b="0" i="0" u="none" strike="noStrike" kern="1200" cap="none" spc="0" normalizeH="0" baseline="0" noProof="0" smtClean="0">
                <a:ln>
                  <a:noFill/>
                </a:ln>
                <a:solidFill>
                  <a:schemeClr val="tx1"/>
                </a:solidFill>
                <a:effectLst/>
                <a:uLnTx/>
                <a:uFillTx/>
                <a:latin typeface="メイリオ" pitchFamily="50" charset="-128"/>
                <a:ea typeface="メイリオ" pitchFamily="50" charset="-128"/>
                <a:cs typeface="メイリオ" pitchFamily="50" charset="-128"/>
              </a:rPr>
              <a:pPr marL="0" marR="0" lvl="0" indent="0" algn="ctr" defTabSz="914400" rtl="0" eaLnBrk="1" fontAlgn="base" latinLnBrk="0" hangingPunct="1">
                <a:lnSpc>
                  <a:spcPct val="100000"/>
                </a:lnSpc>
                <a:spcBef>
                  <a:spcPct val="0"/>
                </a:spcBef>
                <a:spcAft>
                  <a:spcPct val="0"/>
                </a:spcAft>
                <a:buClrTx/>
                <a:buSzTx/>
                <a:buFontTx/>
                <a:buNone/>
                <a:tabLst/>
                <a:defRPr/>
              </a:pPr>
              <a:t>5</a:t>
            </a:fld>
            <a:endParaRPr kumimoji="1" lang="ja-JP" altLang="en-US" sz="1200" b="0" i="0" u="none" strike="noStrike" kern="120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44" name="正方形/長方形 43"/>
          <p:cNvSpPr/>
          <p:nvPr/>
        </p:nvSpPr>
        <p:spPr>
          <a:xfrm>
            <a:off x="324370" y="1083735"/>
            <a:ext cx="1252791" cy="1825008"/>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ja-JP" sz="1200" kern="0" dirty="0" smtClean="0">
                <a:solidFill>
                  <a:schemeClr val="bg1"/>
                </a:solidFill>
                <a:latin typeface="メイリオ" pitchFamily="50" charset="-128"/>
                <a:ea typeface="メイリオ" pitchFamily="50" charset="-128"/>
                <a:cs typeface="メイリオ" pitchFamily="50" charset="-128"/>
                <a:sym typeface="VAG Rounded Std Light"/>
              </a:rPr>
              <a:t>System of Innovation</a:t>
            </a:r>
          </a:p>
          <a:p>
            <a:pPr algn="ctr"/>
            <a:endParaRPr lang="en-US" altLang="ja-JP" sz="1200" kern="0" dirty="0" smtClean="0">
              <a:solidFill>
                <a:schemeClr val="bg1"/>
              </a:solidFill>
              <a:latin typeface="メイリオ" pitchFamily="50" charset="-128"/>
              <a:ea typeface="メイリオ" pitchFamily="50" charset="-128"/>
              <a:cs typeface="メイリオ" pitchFamily="50" charset="-128"/>
              <a:sym typeface="VAG Rounded Std Light"/>
            </a:endParaRPr>
          </a:p>
          <a:p>
            <a:pPr algn="ctr"/>
            <a:r>
              <a:rPr lang="ja-JP" altLang="en-US" sz="1200" kern="0" dirty="0" smtClean="0">
                <a:solidFill>
                  <a:schemeClr val="bg1"/>
                </a:solidFill>
                <a:latin typeface="メイリオ" pitchFamily="50" charset="-128"/>
                <a:ea typeface="メイリオ" pitchFamily="50" charset="-128"/>
                <a:cs typeface="メイリオ" pitchFamily="50" charset="-128"/>
                <a:sym typeface="VAG Rounded Std Light"/>
              </a:rPr>
              <a:t>「革新」</a:t>
            </a:r>
            <a:endParaRPr lang="en-US" altLang="ja-JP" sz="1200" kern="0" dirty="0" smtClean="0">
              <a:solidFill>
                <a:schemeClr val="bg1"/>
              </a:solidFill>
              <a:latin typeface="メイリオ" pitchFamily="50" charset="-128"/>
              <a:ea typeface="メイリオ" pitchFamily="50" charset="-128"/>
              <a:cs typeface="メイリオ" pitchFamily="50" charset="-128"/>
              <a:sym typeface="VAG Rounded Std Light"/>
            </a:endParaRPr>
          </a:p>
        </p:txBody>
      </p:sp>
      <p:sp>
        <p:nvSpPr>
          <p:cNvPr id="45" name="正方形/長方形 44"/>
          <p:cNvSpPr/>
          <p:nvPr/>
        </p:nvSpPr>
        <p:spPr>
          <a:xfrm>
            <a:off x="318597" y="2980699"/>
            <a:ext cx="1252791" cy="1825008"/>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defTabSz="346702">
              <a:lnSpc>
                <a:spcPct val="110000"/>
              </a:lnSpc>
              <a:spcBef>
                <a:spcPts val="504"/>
              </a:spcBef>
              <a:defRPr/>
            </a:pPr>
            <a:r>
              <a:rPr lang="en-US" altLang="ja-JP" sz="1200" kern="0" dirty="0" smtClean="0">
                <a:solidFill>
                  <a:schemeClr val="bg1"/>
                </a:solidFill>
                <a:latin typeface="メイリオ" pitchFamily="50" charset="-128"/>
                <a:ea typeface="メイリオ" pitchFamily="50" charset="-128"/>
                <a:cs typeface="メイリオ" pitchFamily="50" charset="-128"/>
                <a:sym typeface="VAG Rounded Std Light"/>
              </a:rPr>
              <a:t>System of Differentiation</a:t>
            </a:r>
          </a:p>
          <a:p>
            <a:pPr algn="ctr" defTabSz="346702">
              <a:lnSpc>
                <a:spcPct val="110000"/>
              </a:lnSpc>
              <a:spcBef>
                <a:spcPts val="504"/>
              </a:spcBef>
              <a:defRPr/>
            </a:pPr>
            <a:r>
              <a:rPr lang="ja-JP" altLang="en-US" sz="1200" kern="0" dirty="0" smtClean="0">
                <a:solidFill>
                  <a:schemeClr val="bg1"/>
                </a:solidFill>
                <a:latin typeface="メイリオ" pitchFamily="50" charset="-128"/>
                <a:ea typeface="メイリオ" pitchFamily="50" charset="-128"/>
                <a:cs typeface="メイリオ" pitchFamily="50" charset="-128"/>
                <a:sym typeface="VAG Rounded Std Light"/>
              </a:rPr>
              <a:t>「差別化」</a:t>
            </a:r>
            <a:endParaRPr lang="en-US" altLang="ja-JP" sz="1200" kern="0" dirty="0" smtClean="0">
              <a:solidFill>
                <a:schemeClr val="bg1"/>
              </a:solidFill>
              <a:latin typeface="メイリオ" pitchFamily="50" charset="-128"/>
              <a:ea typeface="メイリオ" pitchFamily="50" charset="-128"/>
              <a:cs typeface="メイリオ" pitchFamily="50" charset="-128"/>
              <a:sym typeface="VAG Rounded Std Light"/>
            </a:endParaRPr>
          </a:p>
        </p:txBody>
      </p:sp>
      <p:sp>
        <p:nvSpPr>
          <p:cNvPr id="46" name="正方形/長方形 45"/>
          <p:cNvSpPr/>
          <p:nvPr/>
        </p:nvSpPr>
        <p:spPr>
          <a:xfrm>
            <a:off x="312824" y="4880592"/>
            <a:ext cx="1252791" cy="1825008"/>
          </a:xfrm>
          <a:prstGeom prst="rect">
            <a:avLst/>
          </a:prstGeom>
          <a:solidFill>
            <a:srgbClr val="002060"/>
          </a:solidFill>
          <a:ln>
            <a:no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defTabSz="346702">
              <a:lnSpc>
                <a:spcPct val="110000"/>
              </a:lnSpc>
              <a:spcBef>
                <a:spcPts val="504"/>
              </a:spcBef>
              <a:defRPr/>
            </a:pPr>
            <a:r>
              <a:rPr lang="en-US" altLang="ja-JP" sz="1200" kern="0" dirty="0" smtClean="0">
                <a:solidFill>
                  <a:schemeClr val="bg1"/>
                </a:solidFill>
                <a:latin typeface="メイリオ" pitchFamily="50" charset="-128"/>
                <a:ea typeface="メイリオ" pitchFamily="50" charset="-128"/>
                <a:cs typeface="メイリオ" pitchFamily="50" charset="-128"/>
                <a:sym typeface="VAG Rounded Std Light"/>
              </a:rPr>
              <a:t>System of Record</a:t>
            </a:r>
          </a:p>
          <a:p>
            <a:pPr algn="ctr" defTabSz="346702">
              <a:lnSpc>
                <a:spcPct val="110000"/>
              </a:lnSpc>
              <a:spcBef>
                <a:spcPts val="504"/>
              </a:spcBef>
              <a:defRPr/>
            </a:pPr>
            <a:r>
              <a:rPr lang="ja-JP" altLang="en-US" sz="1200" kern="0" dirty="0" smtClean="0">
                <a:solidFill>
                  <a:schemeClr val="bg1"/>
                </a:solidFill>
                <a:latin typeface="メイリオ" pitchFamily="50" charset="-128"/>
                <a:ea typeface="メイリオ" pitchFamily="50" charset="-128"/>
                <a:cs typeface="メイリオ" pitchFamily="50" charset="-128"/>
                <a:sym typeface="VAG Rounded Std Light"/>
              </a:rPr>
              <a:t>「記録」</a:t>
            </a:r>
            <a:endParaRPr lang="en-US" altLang="ja-JP" sz="1200" kern="0" dirty="0" smtClean="0">
              <a:solidFill>
                <a:schemeClr val="bg1"/>
              </a:solidFill>
              <a:latin typeface="メイリオ" pitchFamily="50" charset="-128"/>
              <a:ea typeface="メイリオ" pitchFamily="50" charset="-128"/>
              <a:cs typeface="メイリオ" pitchFamily="50" charset="-128"/>
              <a:sym typeface="VAG Rounded Std Light"/>
            </a:endParaRPr>
          </a:p>
        </p:txBody>
      </p:sp>
      <p:sp>
        <p:nvSpPr>
          <p:cNvPr id="47" name="角丸四角形 46"/>
          <p:cNvSpPr/>
          <p:nvPr/>
        </p:nvSpPr>
        <p:spPr>
          <a:xfrm>
            <a:off x="2962239" y="1104883"/>
            <a:ext cx="1485936" cy="860736"/>
          </a:xfrm>
          <a:prstGeom prst="roundRect">
            <a:avLst>
              <a:gd name="adj" fmla="val 0"/>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72000" rIns="72000" rtlCol="0" anchor="ctr"/>
          <a:lstStyle/>
          <a:p>
            <a:pPr marL="0" marR="0" indent="0" algn="ctr" defTabSz="914400" eaLnBrk="1" fontAlgn="auto" latinLnBrk="0" hangingPunct="1">
              <a:lnSpc>
                <a:spcPct val="100000"/>
              </a:lnSpc>
              <a:spcBef>
                <a:spcPts val="0"/>
              </a:spcBef>
              <a:spcAft>
                <a:spcPts val="0"/>
              </a:spcAft>
              <a:buClrTx/>
              <a:buSzTx/>
              <a:buFontTx/>
              <a:buNone/>
              <a:tabLst/>
            </a:pPr>
            <a:r>
              <a:rPr lang="ja-JP" altLang="en-US" sz="1100" kern="0" dirty="0" smtClean="0">
                <a:solidFill>
                  <a:schemeClr val="tx1"/>
                </a:solidFill>
                <a:latin typeface="メイリオ" pitchFamily="50" charset="-128"/>
                <a:ea typeface="メイリオ" pitchFamily="50" charset="-128"/>
                <a:cs typeface="メイリオ" pitchFamily="50" charset="-128"/>
              </a:rPr>
              <a:t>モバイル</a:t>
            </a:r>
            <a:r>
              <a:rPr kumimoji="0" lang="ja-JP" altLang="en-US" sz="1100" b="0" i="0" u="none" strike="noStrike" kern="0" cap="none" spc="0" normalizeH="0" baseline="0" noProof="0" dirty="0" smtClean="0">
                <a:ln>
                  <a:noFill/>
                </a:ln>
                <a:solidFill>
                  <a:schemeClr val="tx1"/>
                </a:solidFill>
                <a:effectLst/>
                <a:uLnTx/>
                <a:uFillTx/>
                <a:latin typeface="メイリオ" pitchFamily="50" charset="-128"/>
                <a:ea typeface="メイリオ" pitchFamily="50" charset="-128"/>
                <a:cs typeface="メイリオ" pitchFamily="50" charset="-128"/>
              </a:rPr>
              <a:t>対応</a:t>
            </a:r>
            <a:endParaRPr kumimoji="0" lang="en-US" sz="1100" b="0" i="0" u="none" strike="noStrike" kern="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48" name="角丸四角形 47"/>
          <p:cNvSpPr/>
          <p:nvPr/>
        </p:nvSpPr>
        <p:spPr>
          <a:xfrm>
            <a:off x="2962239" y="2042546"/>
            <a:ext cx="1485936" cy="860736"/>
          </a:xfrm>
          <a:prstGeom prst="roundRect">
            <a:avLst>
              <a:gd name="adj" fmla="val 0"/>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72000" rIns="72000" rtlCol="0" anchor="ctr"/>
          <a:lstStyle/>
          <a:p>
            <a:pPr marL="0" marR="0" indent="0" algn="ctr" defTabSz="914400" eaLnBrk="1" fontAlgn="auto" latinLnBrk="0" hangingPunct="1">
              <a:lnSpc>
                <a:spcPct val="100000"/>
              </a:lnSpc>
              <a:spcBef>
                <a:spcPts val="0"/>
              </a:spcBef>
              <a:spcAft>
                <a:spcPts val="0"/>
              </a:spcAft>
              <a:buClrTx/>
              <a:buSzTx/>
              <a:buFontTx/>
              <a:buNone/>
              <a:tabLst/>
            </a:pPr>
            <a:r>
              <a:rPr lang="ja-JP" altLang="en-US" sz="1100" kern="0" dirty="0" smtClean="0">
                <a:solidFill>
                  <a:schemeClr val="tx1"/>
                </a:solidFill>
                <a:latin typeface="メイリオ" pitchFamily="50" charset="-128"/>
                <a:ea typeface="メイリオ" pitchFamily="50" charset="-128"/>
                <a:cs typeface="メイリオ" pitchFamily="50" charset="-128"/>
              </a:rPr>
              <a:t>新技術対応</a:t>
            </a:r>
            <a:endParaRPr lang="en-US" altLang="ja-JP" sz="1100" kern="0" dirty="0" smtClean="0">
              <a:solidFill>
                <a:schemeClr val="tx1"/>
              </a:solidFill>
              <a:latin typeface="メイリオ" pitchFamily="50" charset="-128"/>
              <a:ea typeface="メイリオ" pitchFamily="50" charset="-128"/>
              <a:cs typeface="メイリオ" pitchFamily="50" charset="-128"/>
            </a:endParaRPr>
          </a:p>
          <a:p>
            <a:pPr marL="0" marR="0" indent="0" algn="ctr" defTabSz="914400" eaLnBrk="1" fontAlgn="auto" latinLnBrk="0" hangingPunct="1">
              <a:lnSpc>
                <a:spcPct val="100000"/>
              </a:lnSpc>
              <a:spcBef>
                <a:spcPts val="0"/>
              </a:spcBef>
              <a:spcAft>
                <a:spcPts val="0"/>
              </a:spcAft>
              <a:buClrTx/>
              <a:buSzTx/>
              <a:buFontTx/>
              <a:buNone/>
              <a:tabLst/>
            </a:pPr>
            <a:r>
              <a:rPr lang="ja-JP" altLang="en-US" sz="1100" kern="0" dirty="0" smtClean="0">
                <a:solidFill>
                  <a:schemeClr val="tx1"/>
                </a:solidFill>
                <a:latin typeface="メイリオ" pitchFamily="50" charset="-128"/>
                <a:ea typeface="メイリオ" pitchFamily="50" charset="-128"/>
                <a:cs typeface="メイリオ" pitchFamily="50" charset="-128"/>
              </a:rPr>
              <a:t>（</a:t>
            </a:r>
            <a:r>
              <a:rPr lang="en-US" altLang="ja-JP" sz="1100" kern="0" dirty="0" smtClean="0">
                <a:solidFill>
                  <a:schemeClr val="tx1"/>
                </a:solidFill>
                <a:latin typeface="メイリオ" pitchFamily="50" charset="-128"/>
                <a:ea typeface="メイリオ" pitchFamily="50" charset="-128"/>
                <a:cs typeface="メイリオ" pitchFamily="50" charset="-128"/>
              </a:rPr>
              <a:t>AI</a:t>
            </a:r>
            <a:r>
              <a:rPr lang="ja-JP" altLang="en-US" sz="1100" kern="0" dirty="0" smtClean="0">
                <a:solidFill>
                  <a:schemeClr val="tx1"/>
                </a:solidFill>
                <a:latin typeface="メイリオ" pitchFamily="50" charset="-128"/>
                <a:ea typeface="メイリオ" pitchFamily="50" charset="-128"/>
                <a:cs typeface="メイリオ" pitchFamily="50" charset="-128"/>
              </a:rPr>
              <a:t>・</a:t>
            </a:r>
            <a:r>
              <a:rPr lang="en-US" altLang="ja-JP" sz="1100" kern="0" dirty="0" smtClean="0">
                <a:solidFill>
                  <a:schemeClr val="tx1"/>
                </a:solidFill>
                <a:latin typeface="メイリオ" pitchFamily="50" charset="-128"/>
                <a:ea typeface="メイリオ" pitchFamily="50" charset="-128"/>
                <a:cs typeface="メイリオ" pitchFamily="50" charset="-128"/>
              </a:rPr>
              <a:t>IoT</a:t>
            </a:r>
            <a:r>
              <a:rPr lang="ja-JP" altLang="en-US" sz="1100" kern="0" dirty="0" smtClean="0">
                <a:solidFill>
                  <a:schemeClr val="tx1"/>
                </a:solidFill>
                <a:latin typeface="メイリオ" pitchFamily="50" charset="-128"/>
                <a:ea typeface="メイリオ" pitchFamily="50" charset="-128"/>
                <a:cs typeface="メイリオ" pitchFamily="50" charset="-128"/>
              </a:rPr>
              <a:t>など）</a:t>
            </a:r>
            <a:endParaRPr lang="en-US" altLang="ja-JP" sz="1100" kern="0" dirty="0" smtClean="0">
              <a:solidFill>
                <a:schemeClr val="tx1"/>
              </a:solidFill>
              <a:latin typeface="メイリオ" pitchFamily="50" charset="-128"/>
              <a:ea typeface="メイリオ" pitchFamily="50" charset="-128"/>
              <a:cs typeface="メイリオ" pitchFamily="50" charset="-128"/>
            </a:endParaRPr>
          </a:p>
        </p:txBody>
      </p:sp>
      <p:sp>
        <p:nvSpPr>
          <p:cNvPr id="49" name="角丸四角形 48"/>
          <p:cNvSpPr/>
          <p:nvPr/>
        </p:nvSpPr>
        <p:spPr>
          <a:xfrm>
            <a:off x="2962239" y="2997092"/>
            <a:ext cx="1485936" cy="860736"/>
          </a:xfrm>
          <a:prstGeom prst="roundRect">
            <a:avLst>
              <a:gd name="adj" fmla="val 0"/>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72000" rIns="72000" rtlCol="0" anchor="ctr"/>
          <a:lstStyle/>
          <a:p>
            <a:pPr marL="0" marR="0" indent="0" algn="ctr" defTabSz="914400" eaLnBrk="1" fontAlgn="auto" latinLnBrk="0" hangingPunct="1">
              <a:lnSpc>
                <a:spcPct val="100000"/>
              </a:lnSpc>
              <a:spcBef>
                <a:spcPts val="0"/>
              </a:spcBef>
              <a:spcAft>
                <a:spcPts val="0"/>
              </a:spcAft>
              <a:buClrTx/>
              <a:buSzTx/>
              <a:buFontTx/>
              <a:buNone/>
              <a:tabLst/>
            </a:pPr>
            <a:r>
              <a:rPr lang="ja-JP" altLang="en-US" sz="1100" kern="0" dirty="0" smtClean="0">
                <a:solidFill>
                  <a:schemeClr val="tx1"/>
                </a:solidFill>
                <a:latin typeface="メイリオ" pitchFamily="50" charset="-128"/>
                <a:ea typeface="メイリオ" pitchFamily="50" charset="-128"/>
                <a:cs typeface="メイリオ" pitchFamily="50" charset="-128"/>
              </a:rPr>
              <a:t>フロント系</a:t>
            </a:r>
            <a:endParaRPr lang="en-US" altLang="ja-JP" sz="1100" kern="0" dirty="0" smtClean="0">
              <a:solidFill>
                <a:schemeClr val="tx1"/>
              </a:solidFill>
              <a:latin typeface="メイリオ" pitchFamily="50" charset="-128"/>
              <a:ea typeface="メイリオ" pitchFamily="50" charset="-128"/>
              <a:cs typeface="メイリオ" pitchFamily="50" charset="-128"/>
            </a:endParaRPr>
          </a:p>
          <a:p>
            <a:pPr marL="0" marR="0" indent="0" algn="ctr" defTabSz="914400" eaLnBrk="1" fontAlgn="auto" latinLnBrk="0" hangingPunct="1">
              <a:lnSpc>
                <a:spcPct val="100000"/>
              </a:lnSpc>
              <a:spcBef>
                <a:spcPts val="0"/>
              </a:spcBef>
              <a:spcAft>
                <a:spcPts val="0"/>
              </a:spcAft>
              <a:buClrTx/>
              <a:buSzTx/>
              <a:buFontTx/>
              <a:buNone/>
              <a:tabLst/>
            </a:pPr>
            <a:r>
              <a:rPr lang="ja-JP" altLang="en-US" sz="1100" kern="0" dirty="0" smtClean="0">
                <a:solidFill>
                  <a:schemeClr val="tx1"/>
                </a:solidFill>
                <a:latin typeface="メイリオ" pitchFamily="50" charset="-128"/>
                <a:ea typeface="メイリオ" pitchFamily="50" charset="-128"/>
                <a:cs typeface="メイリオ" pitchFamily="50" charset="-128"/>
              </a:rPr>
              <a:t>住民サービス系</a:t>
            </a:r>
            <a:endParaRPr lang="en-US" altLang="ja-JP" sz="1100" kern="0" dirty="0" smtClean="0">
              <a:solidFill>
                <a:schemeClr val="tx1"/>
              </a:solidFill>
              <a:latin typeface="メイリオ" pitchFamily="50" charset="-128"/>
              <a:ea typeface="メイリオ" pitchFamily="50" charset="-128"/>
              <a:cs typeface="メイリオ" pitchFamily="50" charset="-128"/>
            </a:endParaRPr>
          </a:p>
        </p:txBody>
      </p:sp>
      <p:sp>
        <p:nvSpPr>
          <p:cNvPr id="50" name="角丸四角形 49"/>
          <p:cNvSpPr/>
          <p:nvPr/>
        </p:nvSpPr>
        <p:spPr>
          <a:xfrm>
            <a:off x="2962239" y="3934755"/>
            <a:ext cx="1485936" cy="860736"/>
          </a:xfrm>
          <a:prstGeom prst="roundRect">
            <a:avLst>
              <a:gd name="adj" fmla="val 0"/>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72000" rIns="72000" rtlCol="0" anchor="ctr"/>
          <a:lstStyle/>
          <a:p>
            <a:pPr marL="0" marR="0" indent="0" algn="ctr" defTabSz="914400" eaLnBrk="1" fontAlgn="auto" latinLnBrk="0" hangingPunct="1">
              <a:lnSpc>
                <a:spcPct val="100000"/>
              </a:lnSpc>
              <a:spcBef>
                <a:spcPts val="0"/>
              </a:spcBef>
              <a:spcAft>
                <a:spcPts val="0"/>
              </a:spcAft>
              <a:buClrTx/>
              <a:buSzTx/>
              <a:buFontTx/>
              <a:buNone/>
              <a:tabLst/>
            </a:pPr>
            <a:r>
              <a:rPr lang="ja-JP" altLang="en-US" sz="1100" kern="0" dirty="0" smtClean="0">
                <a:solidFill>
                  <a:schemeClr val="tx1"/>
                </a:solidFill>
                <a:latin typeface="メイリオ" pitchFamily="50" charset="-128"/>
                <a:ea typeface="メイリオ" pitchFamily="50" charset="-128"/>
                <a:cs typeface="メイリオ" pitchFamily="50" charset="-128"/>
              </a:rPr>
              <a:t>情報系</a:t>
            </a:r>
            <a:endParaRPr lang="en-US" altLang="ja-JP" sz="1100" kern="0" dirty="0" smtClean="0">
              <a:solidFill>
                <a:schemeClr val="tx1"/>
              </a:solidFill>
              <a:latin typeface="メイリオ" pitchFamily="50" charset="-128"/>
              <a:ea typeface="メイリオ" pitchFamily="50" charset="-128"/>
              <a:cs typeface="メイリオ" pitchFamily="50" charset="-128"/>
            </a:endParaRPr>
          </a:p>
          <a:p>
            <a:pPr marL="0" marR="0" indent="0" algn="ctr" defTabSz="914400" eaLnBrk="1" fontAlgn="auto" latinLnBrk="0" hangingPunct="1">
              <a:lnSpc>
                <a:spcPct val="100000"/>
              </a:lnSpc>
              <a:spcBef>
                <a:spcPts val="0"/>
              </a:spcBef>
              <a:spcAft>
                <a:spcPts val="0"/>
              </a:spcAft>
              <a:buClrTx/>
              <a:buSzTx/>
              <a:buFontTx/>
              <a:buNone/>
              <a:tabLst/>
            </a:pPr>
            <a:r>
              <a:rPr lang="ja-JP" altLang="en-US" sz="1100" kern="0" dirty="0" smtClean="0">
                <a:solidFill>
                  <a:schemeClr val="tx1"/>
                </a:solidFill>
                <a:latin typeface="メイリオ" pitchFamily="50" charset="-128"/>
                <a:ea typeface="メイリオ" pitchFamily="50" charset="-128"/>
                <a:cs typeface="メイリオ" pitchFamily="50" charset="-128"/>
              </a:rPr>
              <a:t>情報共有系</a:t>
            </a:r>
            <a:endParaRPr lang="en-US" altLang="ja-JP" sz="1100" kern="0" dirty="0" smtClean="0">
              <a:solidFill>
                <a:schemeClr val="tx1"/>
              </a:solidFill>
              <a:latin typeface="メイリオ" pitchFamily="50" charset="-128"/>
              <a:ea typeface="メイリオ" pitchFamily="50" charset="-128"/>
              <a:cs typeface="メイリオ" pitchFamily="50" charset="-128"/>
            </a:endParaRPr>
          </a:p>
        </p:txBody>
      </p:sp>
      <p:sp>
        <p:nvSpPr>
          <p:cNvPr id="51" name="正方形/長方形 50"/>
          <p:cNvSpPr/>
          <p:nvPr/>
        </p:nvSpPr>
        <p:spPr>
          <a:xfrm>
            <a:off x="1629295" y="1083735"/>
            <a:ext cx="1252791" cy="182500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marL="88900" indent="-88900">
              <a:spcBef>
                <a:spcPts val="300"/>
              </a:spcBef>
              <a:spcAft>
                <a:spcPts val="1000"/>
              </a:spcAft>
              <a:buFont typeface="Arial" pitchFamily="34" charset="0"/>
              <a:buChar char="•"/>
            </a:pPr>
            <a:r>
              <a:rPr lang="ja-JP" altLang="en-US" sz="1200" spc="-30" dirty="0" smtClean="0">
                <a:solidFill>
                  <a:schemeClr val="tx1"/>
                </a:solidFill>
                <a:latin typeface="メイリオ" pitchFamily="50" charset="-128"/>
                <a:ea typeface="メイリオ" pitchFamily="50" charset="-128"/>
                <a:cs typeface="メイリオ" pitchFamily="50" charset="-128"/>
              </a:rPr>
              <a:t>新たな政策や行政の課題・問題に応じて新規に構築し、頻繁に機能改良を必要とするアプリケーション</a:t>
            </a:r>
            <a:endParaRPr lang="en-US" sz="1200" spc="-30" dirty="0" smtClean="0">
              <a:solidFill>
                <a:schemeClr val="tx1"/>
              </a:solidFill>
              <a:latin typeface="メイリオ" pitchFamily="50" charset="-128"/>
              <a:ea typeface="メイリオ" pitchFamily="50" charset="-128"/>
              <a:cs typeface="メイリオ" pitchFamily="50" charset="-128"/>
            </a:endParaRPr>
          </a:p>
        </p:txBody>
      </p:sp>
      <p:sp>
        <p:nvSpPr>
          <p:cNvPr id="52" name="正方形/長方形 51"/>
          <p:cNvSpPr/>
          <p:nvPr/>
        </p:nvSpPr>
        <p:spPr>
          <a:xfrm>
            <a:off x="1623522" y="2980699"/>
            <a:ext cx="1252791" cy="182500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marL="85725" indent="-85725" defTabSz="346702">
              <a:lnSpc>
                <a:spcPct val="110000"/>
              </a:lnSpc>
              <a:spcBef>
                <a:spcPts val="504"/>
              </a:spcBef>
              <a:buFont typeface="Arial" pitchFamily="34" charset="0"/>
              <a:buChar char="•"/>
              <a:defRPr/>
            </a:pPr>
            <a:r>
              <a:rPr lang="ja-JP" altLang="en-US" sz="1100" spc="-30" dirty="0" smtClean="0">
                <a:solidFill>
                  <a:schemeClr val="tx1"/>
                </a:solidFill>
                <a:latin typeface="メイリオ" pitchFamily="50" charset="-128"/>
                <a:ea typeface="メイリオ" pitchFamily="50" charset="-128"/>
                <a:cs typeface="メイリオ" pitchFamily="50" charset="-128"/>
              </a:rPr>
              <a:t>庁内の業務プロセス改革や情報連携、住民・行政サービス向上のために独自に機能を実現するアプリケーション</a:t>
            </a:r>
            <a:endParaRPr lang="en-US" sz="1100" spc="-30" dirty="0" smtClean="0">
              <a:solidFill>
                <a:schemeClr val="tx1"/>
              </a:solidFill>
              <a:latin typeface="メイリオ" pitchFamily="50" charset="-128"/>
              <a:ea typeface="メイリオ" pitchFamily="50" charset="-128"/>
              <a:cs typeface="メイリオ" pitchFamily="50" charset="-128"/>
            </a:endParaRPr>
          </a:p>
        </p:txBody>
      </p:sp>
      <p:sp>
        <p:nvSpPr>
          <p:cNvPr id="53" name="正方形/長方形 52"/>
          <p:cNvSpPr/>
          <p:nvPr/>
        </p:nvSpPr>
        <p:spPr>
          <a:xfrm>
            <a:off x="1617749" y="4880592"/>
            <a:ext cx="1252791" cy="1825008"/>
          </a:xfrm>
          <a:prstGeom prst="rect">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marL="85725" indent="-85725">
              <a:spcBef>
                <a:spcPts val="300"/>
              </a:spcBef>
              <a:spcAft>
                <a:spcPts val="1000"/>
              </a:spcAft>
              <a:buFont typeface="Arial" pitchFamily="34" charset="0"/>
              <a:buChar char="•"/>
            </a:pPr>
            <a:r>
              <a:rPr lang="ja-JP" altLang="en-US" sz="1100" spc="-30" dirty="0" smtClean="0">
                <a:solidFill>
                  <a:schemeClr val="tx1"/>
                </a:solidFill>
                <a:latin typeface="メイリオ" pitchFamily="50" charset="-128"/>
                <a:ea typeface="メイリオ" pitchFamily="50" charset="-128"/>
                <a:cs typeface="メイリオ" pitchFamily="50" charset="-128"/>
              </a:rPr>
              <a:t>庁内の基幹系業務・内部事務や住民のマスターデータを管理するアプリケーション</a:t>
            </a:r>
            <a:endParaRPr lang="en-US" sz="1100" spc="-30" dirty="0" smtClean="0">
              <a:solidFill>
                <a:schemeClr val="tx1"/>
              </a:solidFill>
              <a:latin typeface="メイリオ" pitchFamily="50" charset="-128"/>
              <a:ea typeface="メイリオ" pitchFamily="50" charset="-128"/>
              <a:cs typeface="メイリオ" pitchFamily="50" charset="-128"/>
            </a:endParaRPr>
          </a:p>
        </p:txBody>
      </p:sp>
      <p:cxnSp>
        <p:nvCxnSpPr>
          <p:cNvPr id="54" name="直線コネクタ 53"/>
          <p:cNvCxnSpPr/>
          <p:nvPr/>
        </p:nvCxnSpPr>
        <p:spPr>
          <a:xfrm>
            <a:off x="2971800" y="2005505"/>
            <a:ext cx="893445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5" name="直線コネクタ 54"/>
          <p:cNvCxnSpPr/>
          <p:nvPr/>
        </p:nvCxnSpPr>
        <p:spPr>
          <a:xfrm>
            <a:off x="2971800" y="2962411"/>
            <a:ext cx="893445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直線コネクタ 55"/>
          <p:cNvCxnSpPr/>
          <p:nvPr/>
        </p:nvCxnSpPr>
        <p:spPr>
          <a:xfrm>
            <a:off x="3039704" y="3934755"/>
            <a:ext cx="893445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7" name="直線コネクタ 56"/>
          <p:cNvCxnSpPr/>
          <p:nvPr/>
        </p:nvCxnSpPr>
        <p:spPr>
          <a:xfrm>
            <a:off x="2981325" y="4848078"/>
            <a:ext cx="893445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8" name="角丸四角形 57"/>
          <p:cNvSpPr/>
          <p:nvPr/>
        </p:nvSpPr>
        <p:spPr>
          <a:xfrm>
            <a:off x="2962239" y="4899756"/>
            <a:ext cx="1485936" cy="559755"/>
          </a:xfrm>
          <a:prstGeom prst="roundRect">
            <a:avLst>
              <a:gd name="adj" fmla="val 0"/>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72000" rIns="72000" rtlCol="0" anchor="ctr"/>
          <a:lstStyle/>
          <a:p>
            <a:pPr marL="0" marR="0" indent="0" algn="ctr" defTabSz="914400" eaLnBrk="1" fontAlgn="auto" latinLnBrk="0" hangingPunct="1">
              <a:lnSpc>
                <a:spcPct val="100000"/>
              </a:lnSpc>
              <a:spcBef>
                <a:spcPts val="0"/>
              </a:spcBef>
              <a:spcAft>
                <a:spcPts val="0"/>
              </a:spcAft>
              <a:buClrTx/>
              <a:buSzTx/>
              <a:buFontTx/>
              <a:buNone/>
              <a:tabLst/>
            </a:pPr>
            <a:r>
              <a:rPr lang="ja-JP" altLang="en-US" sz="1100" kern="0" dirty="0" smtClean="0">
                <a:solidFill>
                  <a:schemeClr val="tx1"/>
                </a:solidFill>
                <a:latin typeface="メイリオ" pitchFamily="50" charset="-128"/>
                <a:ea typeface="メイリオ" pitchFamily="50" charset="-128"/>
                <a:cs typeface="メイリオ" pitchFamily="50" charset="-128"/>
              </a:rPr>
              <a:t>小規模台帳・</a:t>
            </a:r>
            <a:endParaRPr lang="en-US" altLang="ja-JP" sz="1100" kern="0" dirty="0" smtClean="0">
              <a:solidFill>
                <a:schemeClr val="tx1"/>
              </a:solidFill>
              <a:latin typeface="メイリオ" pitchFamily="50" charset="-128"/>
              <a:ea typeface="メイリオ" pitchFamily="50" charset="-128"/>
              <a:cs typeface="メイリオ" pitchFamily="50" charset="-128"/>
            </a:endParaRPr>
          </a:p>
          <a:p>
            <a:pPr marL="0" marR="0" indent="0" algn="ctr" defTabSz="914400" eaLnBrk="1" fontAlgn="auto" latinLnBrk="0" hangingPunct="1">
              <a:lnSpc>
                <a:spcPct val="100000"/>
              </a:lnSpc>
              <a:spcBef>
                <a:spcPts val="0"/>
              </a:spcBef>
              <a:spcAft>
                <a:spcPts val="0"/>
              </a:spcAft>
              <a:buClrTx/>
              <a:buSzTx/>
              <a:buFontTx/>
              <a:buNone/>
              <a:tabLst/>
            </a:pPr>
            <a:r>
              <a:rPr lang="ja-JP" altLang="en-US" sz="1100" kern="0" dirty="0" smtClean="0">
                <a:solidFill>
                  <a:schemeClr val="tx1"/>
                </a:solidFill>
                <a:latin typeface="メイリオ" pitchFamily="50" charset="-128"/>
                <a:ea typeface="メイリオ" pitchFamily="50" charset="-128"/>
                <a:cs typeface="メイリオ" pitchFamily="50" charset="-128"/>
              </a:rPr>
              <a:t>基幹系周辺</a:t>
            </a:r>
            <a:endParaRPr lang="en-US" altLang="ja-JP" sz="1100" kern="0" dirty="0" smtClean="0">
              <a:solidFill>
                <a:schemeClr val="tx1"/>
              </a:solidFill>
              <a:latin typeface="メイリオ" pitchFamily="50" charset="-128"/>
              <a:ea typeface="メイリオ" pitchFamily="50" charset="-128"/>
              <a:cs typeface="メイリオ" pitchFamily="50" charset="-128"/>
            </a:endParaRPr>
          </a:p>
        </p:txBody>
      </p:sp>
      <p:sp>
        <p:nvSpPr>
          <p:cNvPr id="59" name="角丸四角形 58"/>
          <p:cNvSpPr/>
          <p:nvPr/>
        </p:nvSpPr>
        <p:spPr>
          <a:xfrm>
            <a:off x="2962239" y="5527877"/>
            <a:ext cx="1485936" cy="559755"/>
          </a:xfrm>
          <a:prstGeom prst="roundRect">
            <a:avLst>
              <a:gd name="adj" fmla="val 0"/>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72000" rIns="72000" rtlCol="0" anchor="ctr"/>
          <a:lstStyle/>
          <a:p>
            <a:pPr marL="0" marR="0" indent="0" algn="ctr" defTabSz="914400" eaLnBrk="1" fontAlgn="auto" latinLnBrk="0" hangingPunct="1">
              <a:lnSpc>
                <a:spcPct val="100000"/>
              </a:lnSpc>
              <a:spcBef>
                <a:spcPts val="0"/>
              </a:spcBef>
              <a:spcAft>
                <a:spcPts val="0"/>
              </a:spcAft>
              <a:buClrTx/>
              <a:buSzTx/>
              <a:buFontTx/>
              <a:buNone/>
              <a:tabLst/>
            </a:pPr>
            <a:r>
              <a:rPr lang="ja-JP" altLang="en-US" sz="1100" kern="0" dirty="0" smtClean="0">
                <a:solidFill>
                  <a:schemeClr val="tx1"/>
                </a:solidFill>
                <a:latin typeface="メイリオ" pitchFamily="50" charset="-128"/>
                <a:ea typeface="メイリオ" pitchFamily="50" charset="-128"/>
                <a:cs typeface="メイリオ" pitchFamily="50" charset="-128"/>
              </a:rPr>
              <a:t>基幹業務</a:t>
            </a:r>
            <a:endParaRPr lang="en-US" altLang="ja-JP" sz="1100" kern="0" dirty="0" smtClean="0">
              <a:solidFill>
                <a:schemeClr val="tx1"/>
              </a:solidFill>
              <a:latin typeface="メイリオ" pitchFamily="50" charset="-128"/>
              <a:ea typeface="メイリオ" pitchFamily="50" charset="-128"/>
              <a:cs typeface="メイリオ" pitchFamily="50" charset="-128"/>
            </a:endParaRPr>
          </a:p>
        </p:txBody>
      </p:sp>
      <p:sp>
        <p:nvSpPr>
          <p:cNvPr id="60" name="角丸四角形 59"/>
          <p:cNvSpPr/>
          <p:nvPr/>
        </p:nvSpPr>
        <p:spPr>
          <a:xfrm>
            <a:off x="2962239" y="6145845"/>
            <a:ext cx="1485936" cy="559755"/>
          </a:xfrm>
          <a:prstGeom prst="roundRect">
            <a:avLst>
              <a:gd name="adj" fmla="val 0"/>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72000" rIns="72000" rtlCol="0" anchor="ctr"/>
          <a:lstStyle/>
          <a:p>
            <a:pPr marL="0" marR="0" indent="0" algn="ctr" defTabSz="914400" eaLnBrk="1" fontAlgn="auto" latinLnBrk="0" hangingPunct="1">
              <a:lnSpc>
                <a:spcPct val="100000"/>
              </a:lnSpc>
              <a:spcBef>
                <a:spcPts val="0"/>
              </a:spcBef>
              <a:spcAft>
                <a:spcPts val="0"/>
              </a:spcAft>
              <a:buClrTx/>
              <a:buSzTx/>
              <a:buFontTx/>
              <a:buNone/>
              <a:tabLst/>
            </a:pPr>
            <a:r>
              <a:rPr lang="ja-JP" altLang="en-US" sz="1100" kern="0" dirty="0" smtClean="0">
                <a:solidFill>
                  <a:schemeClr val="tx1"/>
                </a:solidFill>
                <a:latin typeface="メイリオ" pitchFamily="50" charset="-128"/>
                <a:ea typeface="メイリオ" pitchFamily="50" charset="-128"/>
                <a:cs typeface="メイリオ" pitchFamily="50" charset="-128"/>
              </a:rPr>
              <a:t>内部事務</a:t>
            </a:r>
            <a:endParaRPr lang="en-US" altLang="ja-JP" sz="1100" kern="0" dirty="0" smtClean="0">
              <a:solidFill>
                <a:schemeClr val="tx1"/>
              </a:solidFill>
              <a:latin typeface="メイリオ" pitchFamily="50" charset="-128"/>
              <a:ea typeface="メイリオ" pitchFamily="50" charset="-128"/>
              <a:cs typeface="メイリオ" pitchFamily="50" charset="-128"/>
            </a:endParaRPr>
          </a:p>
        </p:txBody>
      </p:sp>
      <p:cxnSp>
        <p:nvCxnSpPr>
          <p:cNvPr id="61" name="直線コネクタ 60"/>
          <p:cNvCxnSpPr/>
          <p:nvPr/>
        </p:nvCxnSpPr>
        <p:spPr>
          <a:xfrm>
            <a:off x="2971800" y="5500321"/>
            <a:ext cx="893445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直線コネクタ 61"/>
          <p:cNvCxnSpPr/>
          <p:nvPr/>
        </p:nvCxnSpPr>
        <p:spPr>
          <a:xfrm>
            <a:off x="2981325" y="6124101"/>
            <a:ext cx="893445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3" name="正方形/長方形 62"/>
          <p:cNvSpPr/>
          <p:nvPr/>
        </p:nvSpPr>
        <p:spPr>
          <a:xfrm>
            <a:off x="324370" y="540809"/>
            <a:ext cx="1252791" cy="478800"/>
          </a:xfrm>
          <a:prstGeom prst="rect">
            <a:avLst/>
          </a:prstGeom>
          <a:solidFill>
            <a:srgbClr val="724CA0"/>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ja-JP" altLang="en-US" sz="1100" kern="0" dirty="0" smtClean="0">
                <a:solidFill>
                  <a:schemeClr val="bg1"/>
                </a:solidFill>
                <a:latin typeface="メイリオ" pitchFamily="50" charset="-128"/>
                <a:ea typeface="メイリオ" pitchFamily="50" charset="-128"/>
                <a:cs typeface="メイリオ" pitchFamily="50" charset="-128"/>
                <a:sym typeface="VAG Rounded Std Light"/>
              </a:rPr>
              <a:t>ペース・レイヤ</a:t>
            </a:r>
            <a:endParaRPr lang="en-US" altLang="ja-JP" sz="1100" kern="0" dirty="0" smtClean="0">
              <a:solidFill>
                <a:schemeClr val="bg1"/>
              </a:solidFill>
              <a:latin typeface="メイリオ" pitchFamily="50" charset="-128"/>
              <a:ea typeface="メイリオ" pitchFamily="50" charset="-128"/>
              <a:cs typeface="メイリオ" pitchFamily="50" charset="-128"/>
              <a:sym typeface="VAG Rounded Std Light"/>
            </a:endParaRPr>
          </a:p>
        </p:txBody>
      </p:sp>
      <p:sp>
        <p:nvSpPr>
          <p:cNvPr id="64" name="正方形/長方形 63"/>
          <p:cNvSpPr/>
          <p:nvPr/>
        </p:nvSpPr>
        <p:spPr>
          <a:xfrm>
            <a:off x="1638820" y="540809"/>
            <a:ext cx="1252791" cy="478800"/>
          </a:xfrm>
          <a:prstGeom prst="rect">
            <a:avLst/>
          </a:prstGeom>
          <a:solidFill>
            <a:srgbClr val="724CA0"/>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marL="88900" indent="-88900" algn="ctr">
              <a:spcBef>
                <a:spcPts val="300"/>
              </a:spcBef>
              <a:spcAft>
                <a:spcPts val="1000"/>
              </a:spcAft>
            </a:pPr>
            <a:r>
              <a:rPr lang="ja-JP" altLang="en-US" sz="1100" spc="-30" dirty="0" smtClean="0">
                <a:solidFill>
                  <a:schemeClr val="bg1"/>
                </a:solidFill>
                <a:latin typeface="メイリオ" pitchFamily="50" charset="-128"/>
                <a:ea typeface="メイリオ" pitchFamily="50" charset="-128"/>
                <a:cs typeface="メイリオ" pitchFamily="50" charset="-128"/>
              </a:rPr>
              <a:t>定義・特徴</a:t>
            </a:r>
            <a:endParaRPr lang="en-US" sz="1100" spc="-30" dirty="0" smtClean="0">
              <a:solidFill>
                <a:schemeClr val="bg1"/>
              </a:solidFill>
              <a:latin typeface="メイリオ" pitchFamily="50" charset="-128"/>
              <a:ea typeface="メイリオ" pitchFamily="50" charset="-128"/>
              <a:cs typeface="メイリオ" pitchFamily="50" charset="-128"/>
            </a:endParaRPr>
          </a:p>
        </p:txBody>
      </p:sp>
      <p:sp>
        <p:nvSpPr>
          <p:cNvPr id="65" name="正方形/長方形 64"/>
          <p:cNvSpPr/>
          <p:nvPr/>
        </p:nvSpPr>
        <p:spPr>
          <a:xfrm>
            <a:off x="2962794" y="540810"/>
            <a:ext cx="1486800" cy="478365"/>
          </a:xfrm>
          <a:prstGeom prst="rect">
            <a:avLst/>
          </a:prstGeom>
          <a:solidFill>
            <a:srgbClr val="724CA0"/>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marL="88900" indent="-88900" algn="ctr">
              <a:spcBef>
                <a:spcPts val="300"/>
              </a:spcBef>
              <a:spcAft>
                <a:spcPts val="1000"/>
              </a:spcAft>
            </a:pPr>
            <a:r>
              <a:rPr lang="ja-JP" altLang="en-US" sz="1100" spc="-30" dirty="0" smtClean="0">
                <a:solidFill>
                  <a:schemeClr val="bg1"/>
                </a:solidFill>
                <a:latin typeface="メイリオ" pitchFamily="50" charset="-128"/>
                <a:ea typeface="メイリオ" pitchFamily="50" charset="-128"/>
                <a:cs typeface="メイリオ" pitchFamily="50" charset="-128"/>
              </a:rPr>
              <a:t>システム分類</a:t>
            </a:r>
            <a:endParaRPr lang="en-US" sz="1100" spc="-30" dirty="0" smtClean="0">
              <a:solidFill>
                <a:schemeClr val="bg1"/>
              </a:solidFill>
              <a:latin typeface="メイリオ" pitchFamily="50" charset="-128"/>
              <a:ea typeface="メイリオ" pitchFamily="50" charset="-128"/>
              <a:cs typeface="メイリオ" pitchFamily="50" charset="-128"/>
            </a:endParaRPr>
          </a:p>
        </p:txBody>
      </p:sp>
      <p:sp>
        <p:nvSpPr>
          <p:cNvPr id="66" name="正方形/長方形 65"/>
          <p:cNvSpPr/>
          <p:nvPr/>
        </p:nvSpPr>
        <p:spPr>
          <a:xfrm>
            <a:off x="4505843" y="540811"/>
            <a:ext cx="7352781" cy="221190"/>
          </a:xfrm>
          <a:prstGeom prst="rect">
            <a:avLst/>
          </a:prstGeom>
          <a:solidFill>
            <a:srgbClr val="724CA0"/>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marL="88900" indent="-88900" algn="ctr">
              <a:spcBef>
                <a:spcPts val="300"/>
              </a:spcBef>
              <a:spcAft>
                <a:spcPts val="1000"/>
              </a:spcAft>
            </a:pPr>
            <a:r>
              <a:rPr lang="ja-JP" altLang="en-US" sz="1100" spc="-30" dirty="0" smtClean="0">
                <a:solidFill>
                  <a:schemeClr val="bg1"/>
                </a:solidFill>
                <a:latin typeface="メイリオ" pitchFamily="50" charset="-128"/>
                <a:ea typeface="メイリオ" pitchFamily="50" charset="-128"/>
                <a:cs typeface="メイリオ" pitchFamily="50" charset="-128"/>
              </a:rPr>
              <a:t>商談金額分類</a:t>
            </a:r>
            <a:endParaRPr lang="en-US" sz="1100" spc="-30" dirty="0" smtClean="0">
              <a:solidFill>
                <a:schemeClr val="bg1"/>
              </a:solidFill>
              <a:latin typeface="メイリオ" pitchFamily="50" charset="-128"/>
              <a:ea typeface="メイリオ" pitchFamily="50" charset="-128"/>
              <a:cs typeface="メイリオ" pitchFamily="50" charset="-128"/>
            </a:endParaRPr>
          </a:p>
        </p:txBody>
      </p:sp>
      <p:sp>
        <p:nvSpPr>
          <p:cNvPr id="67" name="スライド番号プレースホルダ 3"/>
          <p:cNvSpPr txBox="1">
            <a:spLocks/>
          </p:cNvSpPr>
          <p:nvPr/>
        </p:nvSpPr>
        <p:spPr>
          <a:xfrm>
            <a:off x="0" y="6624250"/>
            <a:ext cx="370114" cy="184666"/>
          </a:xfrm>
          <a:prstGeom prst="rect">
            <a:avLst/>
          </a:prstGeom>
        </p:spPr>
        <p:txBody>
          <a:bodyPr wrap="square" lIns="0" tIns="0" rIns="0" bIns="0" anchor="ctr" anchorCtr="0">
            <a:spAutoFit/>
          </a:bodyPr>
          <a:lstStyle>
            <a:lvl1pPr>
              <a:defRPr sz="1200"/>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61BF961F-9E25-4684-BBDF-2721C9C1E5F1}" type="slidenum">
              <a:rPr kumimoji="1" lang="ja-JP" altLang="en-US" sz="1200" b="0" i="0" u="none" strike="noStrike" kern="1200" cap="none" spc="0" normalizeH="0" baseline="0" noProof="0" smtClean="0">
                <a:ln>
                  <a:noFill/>
                </a:ln>
                <a:solidFill>
                  <a:schemeClr val="tx1"/>
                </a:solidFill>
                <a:effectLst/>
                <a:uLnTx/>
                <a:uFillTx/>
                <a:latin typeface="メイリオ" pitchFamily="50" charset="-128"/>
                <a:ea typeface="メイリオ" pitchFamily="50" charset="-128"/>
                <a:cs typeface="メイリオ" pitchFamily="50" charset="-128"/>
              </a:rPr>
              <a:pPr marL="0" marR="0" lvl="0" indent="0" algn="ctr" defTabSz="914400" rtl="0" eaLnBrk="1" fontAlgn="base" latinLnBrk="0" hangingPunct="1">
                <a:lnSpc>
                  <a:spcPct val="100000"/>
                </a:lnSpc>
                <a:spcBef>
                  <a:spcPct val="0"/>
                </a:spcBef>
                <a:spcAft>
                  <a:spcPct val="0"/>
                </a:spcAft>
                <a:buClrTx/>
                <a:buSzTx/>
                <a:buFontTx/>
                <a:buNone/>
                <a:tabLst/>
                <a:defRPr/>
              </a:pPr>
              <a:t>5</a:t>
            </a:fld>
            <a:endParaRPr kumimoji="1" lang="ja-JP" altLang="en-US" sz="1200" b="0" i="0" u="none" strike="noStrike" kern="120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68" name="正方形/長方形 67"/>
          <p:cNvSpPr/>
          <p:nvPr/>
        </p:nvSpPr>
        <p:spPr>
          <a:xfrm>
            <a:off x="4505843" y="797986"/>
            <a:ext cx="2428343" cy="213365"/>
          </a:xfrm>
          <a:prstGeom prst="rect">
            <a:avLst/>
          </a:prstGeom>
          <a:solidFill>
            <a:srgbClr val="C82F2B"/>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marL="88900" indent="-88900" algn="ctr">
              <a:spcBef>
                <a:spcPts val="300"/>
              </a:spcBef>
              <a:spcAft>
                <a:spcPts val="1000"/>
              </a:spcAft>
            </a:pPr>
            <a:r>
              <a:rPr lang="ja-JP" altLang="en-US" sz="1100" spc="-30" dirty="0" smtClean="0">
                <a:solidFill>
                  <a:schemeClr val="bg1"/>
                </a:solidFill>
                <a:latin typeface="メイリオ" pitchFamily="50" charset="-128"/>
                <a:ea typeface="メイリオ" pitchFamily="50" charset="-128"/>
                <a:cs typeface="メイリオ" pitchFamily="50" charset="-128"/>
              </a:rPr>
              <a:t>～</a:t>
            </a:r>
            <a:r>
              <a:rPr lang="en-US" altLang="ja-JP" sz="1100" spc="-30" dirty="0" smtClean="0">
                <a:solidFill>
                  <a:schemeClr val="bg1"/>
                </a:solidFill>
                <a:latin typeface="メイリオ" pitchFamily="50" charset="-128"/>
                <a:ea typeface="メイリオ" pitchFamily="50" charset="-128"/>
                <a:cs typeface="メイリオ" pitchFamily="50" charset="-128"/>
              </a:rPr>
              <a:t>50K</a:t>
            </a:r>
            <a:endParaRPr lang="en-US" sz="1100" spc="-30" dirty="0" smtClean="0">
              <a:solidFill>
                <a:schemeClr val="bg1"/>
              </a:solidFill>
              <a:latin typeface="メイリオ" pitchFamily="50" charset="-128"/>
              <a:ea typeface="メイリオ" pitchFamily="50" charset="-128"/>
              <a:cs typeface="メイリオ" pitchFamily="50" charset="-128"/>
            </a:endParaRPr>
          </a:p>
        </p:txBody>
      </p:sp>
      <p:sp>
        <p:nvSpPr>
          <p:cNvPr id="69" name="正方形/長方形 68"/>
          <p:cNvSpPr/>
          <p:nvPr/>
        </p:nvSpPr>
        <p:spPr>
          <a:xfrm>
            <a:off x="6968062" y="797986"/>
            <a:ext cx="2428343" cy="213365"/>
          </a:xfrm>
          <a:prstGeom prst="rect">
            <a:avLst/>
          </a:prstGeom>
          <a:solidFill>
            <a:srgbClr val="94BF3A"/>
          </a:solidFill>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marL="88900" indent="-88900" algn="ctr">
              <a:spcBef>
                <a:spcPts val="300"/>
              </a:spcBef>
              <a:spcAft>
                <a:spcPts val="1000"/>
              </a:spcAft>
            </a:pPr>
            <a:r>
              <a:rPr lang="en-US" sz="1100" spc="-30" dirty="0" smtClean="0">
                <a:solidFill>
                  <a:schemeClr val="bg1"/>
                </a:solidFill>
                <a:latin typeface="メイリオ" pitchFamily="50" charset="-128"/>
                <a:ea typeface="メイリオ" pitchFamily="50" charset="-128"/>
                <a:cs typeface="メイリオ" pitchFamily="50" charset="-128"/>
              </a:rPr>
              <a:t>50K</a:t>
            </a:r>
            <a:r>
              <a:rPr lang="ja-JP" altLang="en-US" sz="1100" spc="-30" dirty="0" smtClean="0">
                <a:solidFill>
                  <a:schemeClr val="bg1"/>
                </a:solidFill>
                <a:latin typeface="メイリオ" pitchFamily="50" charset="-128"/>
                <a:ea typeface="メイリオ" pitchFamily="50" charset="-128"/>
                <a:cs typeface="メイリオ" pitchFamily="50" charset="-128"/>
              </a:rPr>
              <a:t>～</a:t>
            </a:r>
            <a:r>
              <a:rPr lang="en-US" altLang="ja-JP" sz="1100" spc="-30" dirty="0" smtClean="0">
                <a:solidFill>
                  <a:schemeClr val="bg1"/>
                </a:solidFill>
                <a:latin typeface="メイリオ" pitchFamily="50" charset="-128"/>
                <a:ea typeface="メイリオ" pitchFamily="50" charset="-128"/>
                <a:cs typeface="メイリオ" pitchFamily="50" charset="-128"/>
              </a:rPr>
              <a:t>100K</a:t>
            </a:r>
            <a:endParaRPr lang="en-US" sz="1100" spc="-30" dirty="0" smtClean="0">
              <a:solidFill>
                <a:schemeClr val="bg1"/>
              </a:solidFill>
              <a:latin typeface="メイリオ" pitchFamily="50" charset="-128"/>
              <a:ea typeface="メイリオ" pitchFamily="50" charset="-128"/>
              <a:cs typeface="メイリオ" pitchFamily="50" charset="-128"/>
            </a:endParaRPr>
          </a:p>
        </p:txBody>
      </p:sp>
      <p:sp>
        <p:nvSpPr>
          <p:cNvPr id="70" name="正方形/長方形 69"/>
          <p:cNvSpPr/>
          <p:nvPr/>
        </p:nvSpPr>
        <p:spPr>
          <a:xfrm>
            <a:off x="9430282" y="804221"/>
            <a:ext cx="2428343" cy="213365"/>
          </a:xfrm>
          <a:prstGeom prst="rect">
            <a:avLst/>
          </a:prstGeom>
          <a:solidFill>
            <a:srgbClr val="2E72C4"/>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88900" algn="ctr">
              <a:spcBef>
                <a:spcPts val="300"/>
              </a:spcBef>
              <a:spcAft>
                <a:spcPts val="1000"/>
              </a:spcAft>
            </a:pPr>
            <a:r>
              <a:rPr lang="en-US" sz="1100" spc="-30" dirty="0" smtClean="0">
                <a:solidFill>
                  <a:schemeClr val="bg1"/>
                </a:solidFill>
                <a:latin typeface="メイリオ" pitchFamily="50" charset="-128"/>
                <a:ea typeface="メイリオ" pitchFamily="50" charset="-128"/>
                <a:cs typeface="メイリオ" pitchFamily="50" charset="-128"/>
              </a:rPr>
              <a:t>100K</a:t>
            </a:r>
            <a:r>
              <a:rPr lang="ja-JP" altLang="en-US" sz="1100" spc="-30" dirty="0" smtClean="0">
                <a:solidFill>
                  <a:schemeClr val="bg1"/>
                </a:solidFill>
                <a:latin typeface="メイリオ" pitchFamily="50" charset="-128"/>
                <a:ea typeface="メイリオ" pitchFamily="50" charset="-128"/>
                <a:cs typeface="メイリオ" pitchFamily="50" charset="-128"/>
              </a:rPr>
              <a:t>～</a:t>
            </a:r>
            <a:endParaRPr lang="en-US" sz="1100" spc="-30" dirty="0" smtClean="0">
              <a:solidFill>
                <a:schemeClr val="bg1"/>
              </a:solidFill>
              <a:latin typeface="メイリオ" pitchFamily="50" charset="-128"/>
              <a:ea typeface="メイリオ" pitchFamily="50" charset="-128"/>
              <a:cs typeface="メイリオ" pitchFamily="50" charset="-128"/>
            </a:endParaRPr>
          </a:p>
        </p:txBody>
      </p:sp>
      <p:cxnSp>
        <p:nvCxnSpPr>
          <p:cNvPr id="71" name="直線コネクタ 70"/>
          <p:cNvCxnSpPr/>
          <p:nvPr/>
        </p:nvCxnSpPr>
        <p:spPr>
          <a:xfrm>
            <a:off x="6953250" y="819150"/>
            <a:ext cx="0" cy="587692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2" name="直線コネクタ 71"/>
          <p:cNvCxnSpPr/>
          <p:nvPr/>
        </p:nvCxnSpPr>
        <p:spPr>
          <a:xfrm>
            <a:off x="9410700" y="809625"/>
            <a:ext cx="0" cy="587692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7" name="テキスト ボックス 116"/>
          <p:cNvSpPr txBox="1"/>
          <p:nvPr/>
        </p:nvSpPr>
        <p:spPr>
          <a:xfrm>
            <a:off x="9477375" y="1133475"/>
            <a:ext cx="2371725" cy="738664"/>
          </a:xfrm>
          <a:prstGeom prst="rect">
            <a:avLst/>
          </a:prstGeom>
          <a:solidFill>
            <a:schemeClr val="bg1">
              <a:lumMod val="75000"/>
            </a:schemeClr>
          </a:solidFill>
          <a:ln>
            <a:solidFill>
              <a:schemeClr val="bg1">
                <a:lumMod val="75000"/>
              </a:schemeClr>
            </a:solidFill>
          </a:ln>
        </p:spPr>
        <p:txBody>
          <a:bodyPr wrap="square" rtlCol="0">
            <a:spAutoFit/>
          </a:bodyPr>
          <a:lstStyle/>
          <a:p>
            <a:pPr algn="ctr"/>
            <a:r>
              <a:rPr lang="en-US" altLang="ja-JP" sz="2800" dirty="0" smtClean="0">
                <a:solidFill>
                  <a:srgbClr val="000000"/>
                </a:solidFill>
                <a:latin typeface="メイリオ" pitchFamily="50" charset="-128"/>
                <a:ea typeface="メイリオ" pitchFamily="50" charset="-128"/>
                <a:cs typeface="メイリオ" pitchFamily="50" charset="-128"/>
              </a:rPr>
              <a:t>×</a:t>
            </a:r>
          </a:p>
          <a:p>
            <a:pPr algn="ctr"/>
            <a:r>
              <a:rPr lang="ja-JP" altLang="en-US" sz="1400" dirty="0" smtClean="0">
                <a:solidFill>
                  <a:srgbClr val="000000"/>
                </a:solidFill>
                <a:latin typeface="メイリオ" pitchFamily="50" charset="-128"/>
                <a:ea typeface="メイリオ" pitchFamily="50" charset="-128"/>
                <a:cs typeface="メイリオ" pitchFamily="50" charset="-128"/>
              </a:rPr>
              <a:t>（可能性低）</a:t>
            </a:r>
            <a:endParaRPr lang="en-US" sz="1400" dirty="0">
              <a:solidFill>
                <a:srgbClr val="000000"/>
              </a:solidFill>
              <a:latin typeface="メイリオ" pitchFamily="50" charset="-128"/>
              <a:ea typeface="メイリオ" pitchFamily="50" charset="-128"/>
              <a:cs typeface="メイリオ" pitchFamily="50" charset="-128"/>
            </a:endParaRPr>
          </a:p>
        </p:txBody>
      </p:sp>
      <p:sp>
        <p:nvSpPr>
          <p:cNvPr id="120" name="テキスト ボックス 119"/>
          <p:cNvSpPr txBox="1"/>
          <p:nvPr/>
        </p:nvSpPr>
        <p:spPr>
          <a:xfrm>
            <a:off x="9477375" y="2095500"/>
            <a:ext cx="2371725" cy="738664"/>
          </a:xfrm>
          <a:prstGeom prst="rect">
            <a:avLst/>
          </a:prstGeom>
          <a:solidFill>
            <a:schemeClr val="bg1">
              <a:lumMod val="75000"/>
            </a:schemeClr>
          </a:solidFill>
        </p:spPr>
        <p:txBody>
          <a:bodyPr wrap="square" rtlCol="0">
            <a:spAutoFit/>
          </a:bodyPr>
          <a:lstStyle/>
          <a:p>
            <a:pPr algn="ctr"/>
            <a:r>
              <a:rPr lang="en-US" altLang="ja-JP" sz="2800" dirty="0" smtClean="0">
                <a:solidFill>
                  <a:srgbClr val="000000"/>
                </a:solidFill>
                <a:latin typeface="メイリオ" pitchFamily="50" charset="-128"/>
                <a:ea typeface="メイリオ" pitchFamily="50" charset="-128"/>
                <a:cs typeface="メイリオ" pitchFamily="50" charset="-128"/>
              </a:rPr>
              <a:t>×</a:t>
            </a:r>
          </a:p>
          <a:p>
            <a:pPr algn="ctr"/>
            <a:r>
              <a:rPr lang="ja-JP" altLang="en-US" sz="1400" dirty="0" smtClean="0">
                <a:solidFill>
                  <a:srgbClr val="000000"/>
                </a:solidFill>
                <a:latin typeface="メイリオ" pitchFamily="50" charset="-128"/>
                <a:ea typeface="メイリオ" pitchFamily="50" charset="-128"/>
                <a:cs typeface="メイリオ" pitchFamily="50" charset="-128"/>
              </a:rPr>
              <a:t>（可能性低）</a:t>
            </a:r>
            <a:endParaRPr lang="en-US" sz="1400" dirty="0">
              <a:solidFill>
                <a:srgbClr val="000000"/>
              </a:solidFill>
              <a:latin typeface="メイリオ" pitchFamily="50" charset="-128"/>
              <a:ea typeface="メイリオ" pitchFamily="50" charset="-128"/>
              <a:cs typeface="メイリオ" pitchFamily="50" charset="-128"/>
            </a:endParaRPr>
          </a:p>
        </p:txBody>
      </p:sp>
      <p:sp>
        <p:nvSpPr>
          <p:cNvPr id="127" name="角丸四角形 126"/>
          <p:cNvSpPr/>
          <p:nvPr/>
        </p:nvSpPr>
        <p:spPr>
          <a:xfrm>
            <a:off x="7267575" y="3048000"/>
            <a:ext cx="4467225" cy="1666875"/>
          </a:xfrm>
          <a:prstGeom prst="roundRect">
            <a:avLst>
              <a:gd name="adj" fmla="val 7576"/>
            </a:avLst>
          </a:prstGeom>
          <a:gradFill>
            <a:gsLst>
              <a:gs pos="0">
                <a:schemeClr val="accent6">
                  <a:tint val="50000"/>
                  <a:satMod val="300000"/>
                  <a:alpha val="30000"/>
                </a:schemeClr>
              </a:gs>
              <a:gs pos="35000">
                <a:schemeClr val="accent6">
                  <a:tint val="37000"/>
                  <a:satMod val="300000"/>
                  <a:alpha val="30000"/>
                </a:schemeClr>
              </a:gs>
              <a:gs pos="100000">
                <a:schemeClr val="accent6">
                  <a:tint val="15000"/>
                  <a:satMod val="350000"/>
                  <a:alpha val="30000"/>
                </a:schemeClr>
              </a:gs>
            </a:gsLst>
          </a:gradFill>
          <a:ln w="19050">
            <a:solidFill>
              <a:srgbClr val="FFC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29" name="テキスト ボックス 128"/>
          <p:cNvSpPr txBox="1"/>
          <p:nvPr/>
        </p:nvSpPr>
        <p:spPr>
          <a:xfrm>
            <a:off x="8115300" y="3286125"/>
            <a:ext cx="2609849" cy="1247775"/>
          </a:xfrm>
          <a:prstGeom prst="rect">
            <a:avLst/>
          </a:prstGeom>
          <a:solidFill>
            <a:schemeClr val="bg1"/>
          </a:solidFill>
          <a:ln>
            <a:solidFill>
              <a:srgbClr val="FFC000"/>
            </a:solidFill>
          </a:ln>
          <a:effectLst>
            <a:outerShdw blurRad="50800" dist="38100" dir="2700000" algn="tl" rotWithShape="0">
              <a:prstClr val="black">
                <a:alpha val="40000"/>
              </a:prstClr>
            </a:outerShdw>
          </a:effectLst>
        </p:spPr>
        <p:txBody>
          <a:bodyPr wrap="square" rtlCol="0" anchor="ctr">
            <a:noAutofit/>
          </a:bodyPr>
          <a:lstStyle/>
          <a:p>
            <a:r>
              <a:rPr lang="ja-JP" altLang="en-US" sz="1200" dirty="0" smtClean="0">
                <a:solidFill>
                  <a:srgbClr val="FFC000"/>
                </a:solidFill>
                <a:latin typeface="メイリオ" pitchFamily="50" charset="-128"/>
                <a:ea typeface="メイリオ" pitchFamily="50" charset="-128"/>
                <a:cs typeface="メイリオ" pitchFamily="50" charset="-128"/>
              </a:rPr>
              <a:t>課題③</a:t>
            </a:r>
            <a:endParaRPr lang="en-US" altLang="ja-JP" sz="1200" dirty="0" smtClean="0">
              <a:solidFill>
                <a:srgbClr val="FFC000"/>
              </a:solidFill>
              <a:latin typeface="メイリオ" pitchFamily="50" charset="-128"/>
              <a:ea typeface="メイリオ" pitchFamily="50" charset="-128"/>
              <a:cs typeface="メイリオ" pitchFamily="50" charset="-128"/>
            </a:endParaRPr>
          </a:p>
          <a:p>
            <a:endParaRPr lang="en-US" altLang="ja-JP" sz="1200" dirty="0" smtClean="0">
              <a:solidFill>
                <a:srgbClr val="FFC000"/>
              </a:solidFill>
              <a:latin typeface="メイリオ" pitchFamily="50" charset="-128"/>
              <a:ea typeface="メイリオ" pitchFamily="50" charset="-128"/>
              <a:cs typeface="メイリオ" pitchFamily="50" charset="-128"/>
            </a:endParaRPr>
          </a:p>
          <a:p>
            <a:r>
              <a:rPr lang="ja-JP" altLang="en-US" sz="1200" dirty="0" smtClean="0">
                <a:solidFill>
                  <a:srgbClr val="FFC000"/>
                </a:solidFill>
                <a:latin typeface="メイリオ" pitchFamily="50" charset="-128"/>
                <a:ea typeface="メイリオ" pitchFamily="50" charset="-128"/>
                <a:cs typeface="メイリオ" pitchFamily="50" charset="-128"/>
              </a:rPr>
              <a:t>セールスフォースが得意とするフロント系・情報共有系の</a:t>
            </a:r>
            <a:r>
              <a:rPr lang="en-US" altLang="ja-JP" sz="1200" dirty="0" smtClean="0">
                <a:solidFill>
                  <a:srgbClr val="FFC000"/>
                </a:solidFill>
                <a:latin typeface="メイリオ" pitchFamily="50" charset="-128"/>
                <a:ea typeface="メイリオ" pitchFamily="50" charset="-128"/>
                <a:cs typeface="メイリオ" pitchFamily="50" charset="-128"/>
              </a:rPr>
              <a:t>50K</a:t>
            </a:r>
            <a:r>
              <a:rPr lang="ja-JP" altLang="en-US" sz="1200" dirty="0" smtClean="0">
                <a:solidFill>
                  <a:srgbClr val="FFC000"/>
                </a:solidFill>
                <a:latin typeface="メイリオ" pitchFamily="50" charset="-128"/>
                <a:ea typeface="メイリオ" pitchFamily="50" charset="-128"/>
                <a:cs typeface="メイリオ" pitchFamily="50" charset="-128"/>
              </a:rPr>
              <a:t>以上規模の案件が狙えるソリューションが未整備（</a:t>
            </a:r>
            <a:r>
              <a:rPr lang="en-US" altLang="ja-JP" sz="1200" dirty="0" smtClean="0">
                <a:solidFill>
                  <a:srgbClr val="FFC000"/>
                </a:solidFill>
                <a:latin typeface="メイリオ" pitchFamily="50" charset="-128"/>
                <a:ea typeface="メイリオ" pitchFamily="50" charset="-128"/>
                <a:cs typeface="メイリオ" pitchFamily="50" charset="-128"/>
              </a:rPr>
              <a:t>SI</a:t>
            </a:r>
            <a:r>
              <a:rPr lang="ja-JP" altLang="en-US" sz="1200" dirty="0" smtClean="0">
                <a:solidFill>
                  <a:srgbClr val="FFC000"/>
                </a:solidFill>
                <a:latin typeface="メイリオ" pitchFamily="50" charset="-128"/>
                <a:ea typeface="メイリオ" pitchFamily="50" charset="-128"/>
                <a:cs typeface="メイリオ" pitchFamily="50" charset="-128"/>
              </a:rPr>
              <a:t>依存）</a:t>
            </a:r>
            <a:endParaRPr lang="en-US" altLang="ja-JP" sz="1200" dirty="0" smtClean="0">
              <a:solidFill>
                <a:srgbClr val="FFC000"/>
              </a:solidFill>
              <a:latin typeface="メイリオ" pitchFamily="50" charset="-128"/>
              <a:ea typeface="メイリオ" pitchFamily="50" charset="-128"/>
              <a:cs typeface="メイリオ" pitchFamily="50" charset="-128"/>
            </a:endParaRPr>
          </a:p>
        </p:txBody>
      </p:sp>
      <p:sp>
        <p:nvSpPr>
          <p:cNvPr id="136" name="Rectangle 2"/>
          <p:cNvSpPr txBox="1">
            <a:spLocks noChangeArrowheads="1"/>
          </p:cNvSpPr>
          <p:nvPr/>
        </p:nvSpPr>
        <p:spPr>
          <a:xfrm>
            <a:off x="344904" y="86288"/>
            <a:ext cx="11604633" cy="515960"/>
          </a:xfrm>
          <a:prstGeom prst="rect">
            <a:avLst/>
          </a:prstGeom>
        </p:spPr>
        <p:txBody>
          <a:bodyPr vert="horz" lIns="121899" tIns="60949" rIns="121899" bIns="60949" rtlCol="0" anchor="ctr">
            <a:normAutofit/>
          </a:bodyPr>
          <a:lstStyle/>
          <a:p>
            <a:pPr lvl="0">
              <a:spcBef>
                <a:spcPct val="0"/>
              </a:spcBef>
              <a:defRPr/>
            </a:pPr>
            <a:r>
              <a:rPr lang="ja-JP" altLang="en-US" sz="2400" b="1" spc="-20" dirty="0" smtClean="0">
                <a:latin typeface="メイリオ" pitchFamily="50" charset="-128"/>
                <a:ea typeface="メイリオ" pitchFamily="50" charset="-128"/>
                <a:cs typeface="メイリオ" pitchFamily="50" charset="-128"/>
              </a:rPr>
              <a:t>現行の地方自治体ソリューションにおける課題（システム分類 </a:t>
            </a:r>
            <a:r>
              <a:rPr lang="en-US" altLang="ja-JP" sz="2400" b="1" spc="-20" dirty="0" smtClean="0">
                <a:latin typeface="メイリオ" pitchFamily="50" charset="-128"/>
                <a:ea typeface="メイリオ" pitchFamily="50" charset="-128"/>
                <a:cs typeface="メイリオ" pitchFamily="50" charset="-128"/>
              </a:rPr>
              <a:t>× </a:t>
            </a:r>
            <a:r>
              <a:rPr lang="ja-JP" altLang="en-US" sz="2400" b="1" spc="-20" dirty="0" smtClean="0">
                <a:latin typeface="メイリオ" pitchFamily="50" charset="-128"/>
                <a:ea typeface="メイリオ" pitchFamily="50" charset="-128"/>
                <a:cs typeface="メイリオ" pitchFamily="50" charset="-128"/>
              </a:rPr>
              <a:t>商談金額）</a:t>
            </a:r>
            <a:endParaRPr lang="en-US" sz="2400" b="1" spc="-20" dirty="0" smtClean="0">
              <a:latin typeface="メイリオ" pitchFamily="50" charset="-128"/>
              <a:ea typeface="メイリオ" pitchFamily="50" charset="-128"/>
              <a:cs typeface="メイリオ" pitchFamily="50" charset="-128"/>
            </a:endParaRPr>
          </a:p>
        </p:txBody>
      </p:sp>
      <p:sp>
        <p:nvSpPr>
          <p:cNvPr id="143" name="テキスト ボックス 142"/>
          <p:cNvSpPr txBox="1"/>
          <p:nvPr/>
        </p:nvSpPr>
        <p:spPr>
          <a:xfrm>
            <a:off x="4533900" y="5532967"/>
            <a:ext cx="2342433" cy="548638"/>
          </a:xfrm>
          <a:prstGeom prst="rect">
            <a:avLst/>
          </a:prstGeom>
          <a:solidFill>
            <a:schemeClr val="bg1">
              <a:lumMod val="75000"/>
            </a:schemeClr>
          </a:solidFill>
          <a:ln>
            <a:noFill/>
          </a:ln>
          <a:effectLst>
            <a:outerShdw blurRad="50800" dist="38100" dir="2700000" algn="tl" rotWithShape="0">
              <a:prstClr val="black">
                <a:alpha val="40000"/>
              </a:prstClr>
            </a:outerShdw>
          </a:effectLst>
        </p:spPr>
        <p:txBody>
          <a:bodyPr wrap="square" rtlCol="0">
            <a:noAutofit/>
          </a:bodyPr>
          <a:lstStyle/>
          <a:p>
            <a:pPr algn="ctr"/>
            <a:r>
              <a:rPr lang="en-US" altLang="ja-JP" sz="2000" dirty="0" smtClean="0">
                <a:solidFill>
                  <a:srgbClr val="000000"/>
                </a:solidFill>
                <a:latin typeface="メイリオ" pitchFamily="50" charset="-128"/>
                <a:ea typeface="メイリオ" pitchFamily="50" charset="-128"/>
                <a:cs typeface="メイリオ" pitchFamily="50" charset="-128"/>
              </a:rPr>
              <a:t>×</a:t>
            </a:r>
          </a:p>
          <a:p>
            <a:pPr algn="ctr"/>
            <a:r>
              <a:rPr lang="ja-JP" altLang="en-US" sz="1200" dirty="0" smtClean="0">
                <a:solidFill>
                  <a:srgbClr val="000000"/>
                </a:solidFill>
                <a:latin typeface="メイリオ" pitchFamily="50" charset="-128"/>
                <a:ea typeface="メイリオ" pitchFamily="50" charset="-128"/>
                <a:cs typeface="メイリオ" pitchFamily="50" charset="-128"/>
              </a:rPr>
              <a:t>（可能性低）</a:t>
            </a:r>
            <a:endParaRPr lang="en-US" sz="1200" dirty="0">
              <a:solidFill>
                <a:srgbClr val="000000"/>
              </a:solidFill>
              <a:latin typeface="メイリオ" pitchFamily="50" charset="-128"/>
              <a:ea typeface="メイリオ" pitchFamily="50" charset="-128"/>
              <a:cs typeface="メイリオ" pitchFamily="50" charset="-128"/>
            </a:endParaRPr>
          </a:p>
        </p:txBody>
      </p:sp>
      <p:sp>
        <p:nvSpPr>
          <p:cNvPr id="144" name="テキスト ボックス 143"/>
          <p:cNvSpPr txBox="1"/>
          <p:nvPr/>
        </p:nvSpPr>
        <p:spPr>
          <a:xfrm>
            <a:off x="4542366" y="6159502"/>
            <a:ext cx="2342433" cy="548638"/>
          </a:xfrm>
          <a:prstGeom prst="rect">
            <a:avLst/>
          </a:prstGeom>
          <a:solidFill>
            <a:schemeClr val="bg1">
              <a:lumMod val="75000"/>
            </a:schemeClr>
          </a:solidFill>
          <a:ln>
            <a:noFill/>
          </a:ln>
          <a:effectLst>
            <a:outerShdw blurRad="50800" dist="38100" dir="2700000" algn="tl" rotWithShape="0">
              <a:prstClr val="black">
                <a:alpha val="40000"/>
              </a:prstClr>
            </a:outerShdw>
          </a:effectLst>
        </p:spPr>
        <p:txBody>
          <a:bodyPr wrap="square" rtlCol="0">
            <a:noAutofit/>
          </a:bodyPr>
          <a:lstStyle/>
          <a:p>
            <a:pPr algn="ctr"/>
            <a:r>
              <a:rPr lang="en-US" altLang="ja-JP" sz="2000" dirty="0" smtClean="0">
                <a:solidFill>
                  <a:srgbClr val="000000"/>
                </a:solidFill>
                <a:latin typeface="メイリオ" pitchFamily="50" charset="-128"/>
                <a:ea typeface="メイリオ" pitchFamily="50" charset="-128"/>
                <a:cs typeface="メイリオ" pitchFamily="50" charset="-128"/>
              </a:rPr>
              <a:t>×</a:t>
            </a:r>
          </a:p>
          <a:p>
            <a:pPr algn="ctr"/>
            <a:r>
              <a:rPr lang="ja-JP" altLang="en-US" sz="1200" dirty="0" smtClean="0">
                <a:solidFill>
                  <a:srgbClr val="000000"/>
                </a:solidFill>
                <a:latin typeface="メイリオ" pitchFamily="50" charset="-128"/>
                <a:ea typeface="メイリオ" pitchFamily="50" charset="-128"/>
                <a:cs typeface="メイリオ" pitchFamily="50" charset="-128"/>
              </a:rPr>
              <a:t>（可能性低）</a:t>
            </a:r>
            <a:endParaRPr lang="en-US" sz="1200" dirty="0">
              <a:solidFill>
                <a:srgbClr val="000000"/>
              </a:solidFill>
              <a:latin typeface="メイリオ" pitchFamily="50" charset="-128"/>
              <a:ea typeface="メイリオ" pitchFamily="50" charset="-128"/>
              <a:cs typeface="メイリオ" pitchFamily="50" charset="-128"/>
            </a:endParaRPr>
          </a:p>
        </p:txBody>
      </p:sp>
      <p:sp>
        <p:nvSpPr>
          <p:cNvPr id="145" name="テキスト ボックス 144"/>
          <p:cNvSpPr txBox="1"/>
          <p:nvPr/>
        </p:nvSpPr>
        <p:spPr>
          <a:xfrm>
            <a:off x="9486912" y="4906433"/>
            <a:ext cx="2342433" cy="548638"/>
          </a:xfrm>
          <a:prstGeom prst="rect">
            <a:avLst/>
          </a:prstGeom>
          <a:solidFill>
            <a:schemeClr val="bg1">
              <a:lumMod val="75000"/>
            </a:schemeClr>
          </a:solidFill>
          <a:ln>
            <a:noFill/>
          </a:ln>
          <a:effectLst>
            <a:outerShdw blurRad="50800" dist="38100" dir="2700000" algn="tl" rotWithShape="0">
              <a:prstClr val="black">
                <a:alpha val="40000"/>
              </a:prstClr>
            </a:outerShdw>
          </a:effectLst>
        </p:spPr>
        <p:txBody>
          <a:bodyPr wrap="square" rtlCol="0">
            <a:noAutofit/>
          </a:bodyPr>
          <a:lstStyle/>
          <a:p>
            <a:pPr algn="ctr"/>
            <a:r>
              <a:rPr lang="en-US" altLang="ja-JP" sz="2000" dirty="0" smtClean="0">
                <a:solidFill>
                  <a:srgbClr val="000000"/>
                </a:solidFill>
                <a:latin typeface="メイリオ" pitchFamily="50" charset="-128"/>
                <a:ea typeface="メイリオ" pitchFamily="50" charset="-128"/>
                <a:cs typeface="メイリオ" pitchFamily="50" charset="-128"/>
              </a:rPr>
              <a:t>×</a:t>
            </a:r>
          </a:p>
          <a:p>
            <a:pPr algn="ctr"/>
            <a:r>
              <a:rPr lang="ja-JP" altLang="en-US" sz="1200" dirty="0" smtClean="0">
                <a:solidFill>
                  <a:srgbClr val="000000"/>
                </a:solidFill>
                <a:latin typeface="メイリオ" pitchFamily="50" charset="-128"/>
                <a:ea typeface="メイリオ" pitchFamily="50" charset="-128"/>
                <a:cs typeface="メイリオ" pitchFamily="50" charset="-128"/>
              </a:rPr>
              <a:t>（可能性低）</a:t>
            </a:r>
            <a:endParaRPr lang="en-US" sz="1200" dirty="0">
              <a:solidFill>
                <a:srgbClr val="000000"/>
              </a:solidFill>
              <a:latin typeface="メイリオ" pitchFamily="50" charset="-128"/>
              <a:ea typeface="メイリオ" pitchFamily="50" charset="-128"/>
              <a:cs typeface="メイリオ" pitchFamily="50" charset="-128"/>
            </a:endParaRPr>
          </a:p>
        </p:txBody>
      </p:sp>
      <p:sp>
        <p:nvSpPr>
          <p:cNvPr id="128" name="角丸四角形 127"/>
          <p:cNvSpPr/>
          <p:nvPr/>
        </p:nvSpPr>
        <p:spPr>
          <a:xfrm>
            <a:off x="7267575" y="5010151"/>
            <a:ext cx="4467225" cy="1657350"/>
          </a:xfrm>
          <a:prstGeom prst="roundRect">
            <a:avLst>
              <a:gd name="adj" fmla="val 7576"/>
            </a:avLst>
          </a:prstGeom>
          <a:gradFill>
            <a:gsLst>
              <a:gs pos="0">
                <a:schemeClr val="accent1">
                  <a:tint val="50000"/>
                  <a:satMod val="300000"/>
                  <a:alpha val="30000"/>
                </a:schemeClr>
              </a:gs>
              <a:gs pos="35000">
                <a:schemeClr val="accent1">
                  <a:tint val="37000"/>
                  <a:satMod val="300000"/>
                  <a:alpha val="30000"/>
                </a:schemeClr>
              </a:gs>
              <a:gs pos="100000">
                <a:schemeClr val="accent1">
                  <a:tint val="15000"/>
                  <a:satMod val="350000"/>
                  <a:alpha val="30000"/>
                </a:schemeClr>
              </a:gs>
            </a:gsLst>
          </a:gradFill>
          <a:ln w="19050">
            <a:solidFill>
              <a:srgbClr val="4F81BD"/>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0" name="テキスト ボックス 129"/>
          <p:cNvSpPr txBox="1"/>
          <p:nvPr/>
        </p:nvSpPr>
        <p:spPr>
          <a:xfrm>
            <a:off x="7743825" y="5343525"/>
            <a:ext cx="3486150" cy="990599"/>
          </a:xfrm>
          <a:prstGeom prst="rect">
            <a:avLst/>
          </a:prstGeom>
          <a:solidFill>
            <a:schemeClr val="bg1"/>
          </a:solidFill>
          <a:ln>
            <a:solidFill>
              <a:srgbClr val="0070C0"/>
            </a:solidFill>
          </a:ln>
          <a:effectLst>
            <a:outerShdw blurRad="50800" dist="38100" dir="2700000" algn="tl" rotWithShape="0">
              <a:prstClr val="black">
                <a:alpha val="40000"/>
              </a:prstClr>
            </a:outerShdw>
          </a:effectLst>
        </p:spPr>
        <p:txBody>
          <a:bodyPr wrap="square" rtlCol="0" anchor="ctr">
            <a:noAutofit/>
          </a:bodyPr>
          <a:lstStyle/>
          <a:p>
            <a:r>
              <a:rPr lang="ja-JP" altLang="en-US" sz="1200" dirty="0" smtClean="0">
                <a:solidFill>
                  <a:srgbClr val="0070C0"/>
                </a:solidFill>
                <a:latin typeface="メイリオ" pitchFamily="50" charset="-128"/>
                <a:ea typeface="メイリオ" pitchFamily="50" charset="-128"/>
                <a:cs typeface="メイリオ" pitchFamily="50" charset="-128"/>
              </a:rPr>
              <a:t>課題④</a:t>
            </a:r>
            <a:endParaRPr lang="en-US" altLang="ja-JP" sz="1200" dirty="0" smtClean="0">
              <a:solidFill>
                <a:srgbClr val="0070C0"/>
              </a:solidFill>
              <a:latin typeface="メイリオ" pitchFamily="50" charset="-128"/>
              <a:ea typeface="メイリオ" pitchFamily="50" charset="-128"/>
              <a:cs typeface="メイリオ" pitchFamily="50" charset="-128"/>
            </a:endParaRPr>
          </a:p>
          <a:p>
            <a:endParaRPr lang="en-US" altLang="ja-JP" sz="1200" dirty="0" smtClean="0">
              <a:solidFill>
                <a:srgbClr val="0070C0"/>
              </a:solidFill>
              <a:latin typeface="メイリオ" pitchFamily="50" charset="-128"/>
              <a:ea typeface="メイリオ" pitchFamily="50" charset="-128"/>
              <a:cs typeface="メイリオ" pitchFamily="50" charset="-128"/>
            </a:endParaRPr>
          </a:p>
          <a:p>
            <a:r>
              <a:rPr lang="ja-JP" altLang="en-US" sz="1200" dirty="0" smtClean="0">
                <a:solidFill>
                  <a:srgbClr val="0070C0"/>
                </a:solidFill>
                <a:latin typeface="メイリオ" pitchFamily="50" charset="-128"/>
                <a:ea typeface="メイリオ" pitchFamily="50" charset="-128"/>
                <a:cs typeface="メイリオ" pitchFamily="50" charset="-128"/>
              </a:rPr>
              <a:t>多数の職員・全職員が利用するような規模で狙えるソリューションが未整備</a:t>
            </a:r>
            <a:endParaRPr lang="en-US" altLang="ja-JP" sz="1200" dirty="0" smtClean="0">
              <a:solidFill>
                <a:srgbClr val="0070C0"/>
              </a:solidFill>
              <a:latin typeface="メイリオ" pitchFamily="50" charset="-128"/>
              <a:ea typeface="メイリオ" pitchFamily="50" charset="-128"/>
              <a:cs typeface="メイリオ" pitchFamily="50" charset="-128"/>
            </a:endParaRPr>
          </a:p>
        </p:txBody>
      </p:sp>
      <p:sp>
        <p:nvSpPr>
          <p:cNvPr id="131" name="角丸四角形 130"/>
          <p:cNvSpPr/>
          <p:nvPr/>
        </p:nvSpPr>
        <p:spPr>
          <a:xfrm>
            <a:off x="4648200" y="1152526"/>
            <a:ext cx="2124075" cy="4305300"/>
          </a:xfrm>
          <a:prstGeom prst="roundRect">
            <a:avLst>
              <a:gd name="adj" fmla="val 7576"/>
            </a:avLst>
          </a:prstGeom>
          <a:solidFill>
            <a:srgbClr val="C00000">
              <a:alpha val="20000"/>
            </a:srgbClr>
          </a:solidFill>
          <a:ln w="19050">
            <a:solidFill>
              <a:srgbClr val="C0504D"/>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2" name="テキスト ボックス 131"/>
          <p:cNvSpPr txBox="1"/>
          <p:nvPr/>
        </p:nvSpPr>
        <p:spPr>
          <a:xfrm>
            <a:off x="4743450" y="3371850"/>
            <a:ext cx="1943100" cy="1019175"/>
          </a:xfrm>
          <a:prstGeom prst="rect">
            <a:avLst/>
          </a:prstGeom>
          <a:solidFill>
            <a:schemeClr val="bg1"/>
          </a:solidFill>
          <a:ln>
            <a:solidFill>
              <a:srgbClr val="C00000"/>
            </a:solidFill>
          </a:ln>
          <a:effectLst>
            <a:outerShdw blurRad="50800" dist="38100" dir="2700000" algn="tl" rotWithShape="0">
              <a:prstClr val="black">
                <a:alpha val="40000"/>
              </a:prstClr>
            </a:outerShdw>
          </a:effectLst>
        </p:spPr>
        <p:txBody>
          <a:bodyPr wrap="square" rtlCol="0" anchor="ctr">
            <a:noAutofit/>
          </a:bodyPr>
          <a:lstStyle/>
          <a:p>
            <a:r>
              <a:rPr lang="ja-JP" altLang="en-US" sz="1200" dirty="0" smtClean="0">
                <a:solidFill>
                  <a:srgbClr val="C00000"/>
                </a:solidFill>
                <a:latin typeface="メイリオ" pitchFamily="50" charset="-128"/>
                <a:ea typeface="メイリオ" pitchFamily="50" charset="-128"/>
                <a:cs typeface="メイリオ" pitchFamily="50" charset="-128"/>
              </a:rPr>
              <a:t>課題①</a:t>
            </a:r>
            <a:endParaRPr lang="en-US" altLang="ja-JP" sz="1200" dirty="0" smtClean="0">
              <a:solidFill>
                <a:srgbClr val="C00000"/>
              </a:solidFill>
              <a:latin typeface="メイリオ" pitchFamily="50" charset="-128"/>
              <a:ea typeface="メイリオ" pitchFamily="50" charset="-128"/>
              <a:cs typeface="メイリオ" pitchFamily="50" charset="-128"/>
            </a:endParaRPr>
          </a:p>
          <a:p>
            <a:endParaRPr lang="en-US" altLang="ja-JP" sz="1200" dirty="0" smtClean="0">
              <a:solidFill>
                <a:srgbClr val="C00000"/>
              </a:solidFill>
              <a:latin typeface="メイリオ" pitchFamily="50" charset="-128"/>
              <a:ea typeface="メイリオ" pitchFamily="50" charset="-128"/>
              <a:cs typeface="メイリオ" pitchFamily="50" charset="-128"/>
            </a:endParaRPr>
          </a:p>
          <a:p>
            <a:r>
              <a:rPr lang="ja-JP" altLang="en-US" sz="1200" dirty="0" smtClean="0">
                <a:solidFill>
                  <a:srgbClr val="C00000"/>
                </a:solidFill>
                <a:latin typeface="メイリオ" pitchFamily="50" charset="-128"/>
                <a:ea typeface="メイリオ" pitchFamily="50" charset="-128"/>
                <a:cs typeface="メイリオ" pitchFamily="50" charset="-128"/>
              </a:rPr>
              <a:t>全システム分類においてソリューションがまだま</a:t>
            </a:r>
            <a:r>
              <a:rPr lang="ja-JP" altLang="en-US" sz="1200" dirty="0">
                <a:solidFill>
                  <a:srgbClr val="C00000"/>
                </a:solidFill>
                <a:latin typeface="メイリオ" pitchFamily="50" charset="-128"/>
                <a:ea typeface="メイリオ" pitchFamily="50" charset="-128"/>
                <a:cs typeface="メイリオ" pitchFamily="50" charset="-128"/>
              </a:rPr>
              <a:t>だ</a:t>
            </a:r>
            <a:r>
              <a:rPr lang="ja-JP" altLang="en-US" sz="1200" dirty="0" smtClean="0">
                <a:solidFill>
                  <a:srgbClr val="C00000"/>
                </a:solidFill>
                <a:latin typeface="メイリオ" pitchFamily="50" charset="-128"/>
                <a:ea typeface="メイリオ" pitchFamily="50" charset="-128"/>
                <a:cs typeface="メイリオ" pitchFamily="50" charset="-128"/>
              </a:rPr>
              <a:t>不足傾向</a:t>
            </a:r>
            <a:endParaRPr lang="en-US" sz="1200" dirty="0" smtClean="0">
              <a:solidFill>
                <a:srgbClr val="C00000"/>
              </a:solidFill>
              <a:latin typeface="メイリオ" pitchFamily="50" charset="-128"/>
              <a:ea typeface="メイリオ" pitchFamily="50" charset="-128"/>
              <a:cs typeface="メイリオ" pitchFamily="50" charset="-128"/>
            </a:endParaRPr>
          </a:p>
        </p:txBody>
      </p:sp>
      <p:sp>
        <p:nvSpPr>
          <p:cNvPr id="133" name="角丸四角形 132"/>
          <p:cNvSpPr/>
          <p:nvPr/>
        </p:nvSpPr>
        <p:spPr>
          <a:xfrm>
            <a:off x="4810125" y="1659980"/>
            <a:ext cx="4295775" cy="1226095"/>
          </a:xfrm>
          <a:prstGeom prst="roundRect">
            <a:avLst>
              <a:gd name="adj" fmla="val 7576"/>
            </a:avLst>
          </a:prstGeom>
          <a:solidFill>
            <a:srgbClr val="7030A0">
              <a:alpha val="20000"/>
            </a:srgbClr>
          </a:solidFill>
          <a:ln w="19050">
            <a:solidFill>
              <a:srgbClr val="8064A2"/>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34" name="テキスト ボックス 133"/>
          <p:cNvSpPr txBox="1"/>
          <p:nvPr/>
        </p:nvSpPr>
        <p:spPr>
          <a:xfrm>
            <a:off x="5219700" y="1771977"/>
            <a:ext cx="3486150" cy="1010383"/>
          </a:xfrm>
          <a:prstGeom prst="rect">
            <a:avLst/>
          </a:prstGeom>
          <a:solidFill>
            <a:schemeClr val="bg1"/>
          </a:solidFill>
          <a:ln>
            <a:solidFill>
              <a:srgbClr val="8064A2"/>
            </a:solid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nchor="ctr">
            <a:noAutofit/>
          </a:bodyPr>
          <a:lstStyle/>
          <a:p>
            <a:r>
              <a:rPr lang="ja-JP" altLang="en-US" sz="1200" dirty="0" smtClean="0">
                <a:solidFill>
                  <a:srgbClr val="7030A0"/>
                </a:solidFill>
                <a:latin typeface="メイリオ" pitchFamily="50" charset="-128"/>
                <a:ea typeface="メイリオ" pitchFamily="50" charset="-128"/>
                <a:cs typeface="メイリオ" pitchFamily="50" charset="-128"/>
              </a:rPr>
              <a:t>課題②</a:t>
            </a:r>
            <a:endParaRPr lang="en-US" altLang="ja-JP" sz="1200" dirty="0" smtClean="0">
              <a:solidFill>
                <a:srgbClr val="7030A0"/>
              </a:solidFill>
              <a:latin typeface="メイリオ" pitchFamily="50" charset="-128"/>
              <a:ea typeface="メイリオ" pitchFamily="50" charset="-128"/>
              <a:cs typeface="メイリオ" pitchFamily="50" charset="-128"/>
            </a:endParaRPr>
          </a:p>
          <a:p>
            <a:endParaRPr lang="en-US" altLang="ja-JP" sz="1200" dirty="0" smtClean="0">
              <a:solidFill>
                <a:srgbClr val="7030A0"/>
              </a:solidFill>
              <a:latin typeface="メイリオ" pitchFamily="50" charset="-128"/>
              <a:ea typeface="メイリオ" pitchFamily="50" charset="-128"/>
              <a:cs typeface="メイリオ" pitchFamily="50" charset="-128"/>
            </a:endParaRPr>
          </a:p>
          <a:p>
            <a:r>
              <a:rPr lang="ja-JP" altLang="en-US" sz="1200" dirty="0" smtClean="0">
                <a:solidFill>
                  <a:srgbClr val="7030A0"/>
                </a:solidFill>
                <a:latin typeface="メイリオ" pitchFamily="50" charset="-128"/>
                <a:ea typeface="メイリオ" pitchFamily="50" charset="-128"/>
                <a:cs typeface="メイリオ" pitchFamily="50" charset="-128"/>
              </a:rPr>
              <a:t>セールスフォースの公共をして今後取り組んでいかなければいけない</a:t>
            </a:r>
            <a:r>
              <a:rPr lang="en-US" altLang="ja-JP" sz="1200" dirty="0" err="1" smtClean="0">
                <a:solidFill>
                  <a:srgbClr val="7030A0"/>
                </a:solidFill>
                <a:latin typeface="メイリオ" pitchFamily="50" charset="-128"/>
                <a:ea typeface="メイリオ" pitchFamily="50" charset="-128"/>
                <a:cs typeface="メイリオ" pitchFamily="50" charset="-128"/>
              </a:rPr>
              <a:t>IoT</a:t>
            </a:r>
            <a:r>
              <a:rPr lang="ja-JP" altLang="en-US" sz="1200" dirty="0" smtClean="0">
                <a:solidFill>
                  <a:srgbClr val="7030A0"/>
                </a:solidFill>
                <a:latin typeface="メイリオ" pitchFamily="50" charset="-128"/>
                <a:ea typeface="メイリオ" pitchFamily="50" charset="-128"/>
                <a:cs typeface="メイリオ" pitchFamily="50" charset="-128"/>
              </a:rPr>
              <a:t>・</a:t>
            </a:r>
            <a:r>
              <a:rPr lang="en-US" altLang="ja-JP" sz="1200" dirty="0" smtClean="0">
                <a:solidFill>
                  <a:srgbClr val="7030A0"/>
                </a:solidFill>
                <a:latin typeface="メイリオ" pitchFamily="50" charset="-128"/>
                <a:ea typeface="メイリオ" pitchFamily="50" charset="-128"/>
                <a:cs typeface="メイリオ" pitchFamily="50" charset="-128"/>
              </a:rPr>
              <a:t>AI</a:t>
            </a:r>
            <a:r>
              <a:rPr lang="ja-JP" altLang="en-US" sz="1200" dirty="0" smtClean="0">
                <a:solidFill>
                  <a:srgbClr val="7030A0"/>
                </a:solidFill>
                <a:latin typeface="メイリオ" pitchFamily="50" charset="-128"/>
                <a:ea typeface="メイリオ" pitchFamily="50" charset="-128"/>
                <a:cs typeface="メイリオ" pitchFamily="50" charset="-128"/>
              </a:rPr>
              <a:t>活用対応などの革新的ソリューションの実績が不足傾向</a:t>
            </a:r>
            <a:endParaRPr lang="en-US" sz="1200" dirty="0" smtClean="0">
              <a:solidFill>
                <a:srgbClr val="7030A0"/>
              </a:solidFill>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160171498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スライド番号プレースホルダ 3"/>
          <p:cNvSpPr txBox="1">
            <a:spLocks/>
          </p:cNvSpPr>
          <p:nvPr/>
        </p:nvSpPr>
        <p:spPr>
          <a:xfrm>
            <a:off x="0" y="6624250"/>
            <a:ext cx="370114" cy="184666"/>
          </a:xfrm>
          <a:prstGeom prst="rect">
            <a:avLst/>
          </a:prstGeom>
        </p:spPr>
        <p:txBody>
          <a:bodyPr wrap="square" lIns="0" tIns="0" rIns="0" bIns="0" anchor="ctr" anchorCtr="0">
            <a:spAutoFit/>
          </a:bodyPr>
          <a:lstStyle>
            <a:lvl1pPr>
              <a:defRPr sz="1200"/>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61BF961F-9E25-4684-BBDF-2721C9C1E5F1}" type="slidenum">
              <a:rPr kumimoji="1" lang="ja-JP" altLang="en-US" sz="1200" b="0" i="0" u="none" strike="noStrike" kern="1200" cap="none" spc="0" normalizeH="0" baseline="0" noProof="0" smtClean="0">
                <a:ln>
                  <a:noFill/>
                </a:ln>
                <a:solidFill>
                  <a:schemeClr val="tx1"/>
                </a:solidFill>
                <a:effectLst/>
                <a:uLnTx/>
                <a:uFillTx/>
                <a:latin typeface="メイリオ" pitchFamily="50" charset="-128"/>
                <a:ea typeface="メイリオ" pitchFamily="50" charset="-128"/>
                <a:cs typeface="メイリオ" pitchFamily="50" charset="-128"/>
              </a:rPr>
              <a:pPr marL="0" marR="0" lvl="0" indent="0" algn="ctr" defTabSz="914400" rtl="0" eaLnBrk="1" fontAlgn="base" latinLnBrk="0" hangingPunct="1">
                <a:lnSpc>
                  <a:spcPct val="100000"/>
                </a:lnSpc>
                <a:spcBef>
                  <a:spcPct val="0"/>
                </a:spcBef>
                <a:spcAft>
                  <a:spcPct val="0"/>
                </a:spcAft>
                <a:buClrTx/>
                <a:buSzTx/>
                <a:buFontTx/>
                <a:buNone/>
                <a:tabLst/>
                <a:defRPr/>
              </a:pPr>
              <a:t>6</a:t>
            </a:fld>
            <a:endParaRPr kumimoji="1" lang="ja-JP" altLang="en-US" sz="1200" b="0" i="0" u="none" strike="noStrike" kern="120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101" name="スライド番号プレースホルダ 3"/>
          <p:cNvSpPr txBox="1">
            <a:spLocks/>
          </p:cNvSpPr>
          <p:nvPr/>
        </p:nvSpPr>
        <p:spPr>
          <a:xfrm>
            <a:off x="0" y="6624250"/>
            <a:ext cx="370114" cy="184666"/>
          </a:xfrm>
          <a:prstGeom prst="rect">
            <a:avLst/>
          </a:prstGeom>
        </p:spPr>
        <p:txBody>
          <a:bodyPr wrap="square" lIns="0" tIns="0" rIns="0" bIns="0" anchor="ctr" anchorCtr="0">
            <a:spAutoFit/>
          </a:bodyPr>
          <a:lstStyle>
            <a:lvl1pPr>
              <a:defRPr sz="1200"/>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61BF961F-9E25-4684-BBDF-2721C9C1E5F1}" type="slidenum">
              <a:rPr kumimoji="1" lang="ja-JP" altLang="en-US" sz="1200" b="0" i="0" u="none" strike="noStrike" kern="1200" cap="none" spc="0" normalizeH="0" baseline="0" noProof="0" smtClean="0">
                <a:ln>
                  <a:noFill/>
                </a:ln>
                <a:solidFill>
                  <a:schemeClr val="tx1"/>
                </a:solidFill>
                <a:effectLst/>
                <a:uLnTx/>
                <a:uFillTx/>
                <a:latin typeface="メイリオ" pitchFamily="50" charset="-128"/>
                <a:ea typeface="メイリオ" pitchFamily="50" charset="-128"/>
                <a:cs typeface="メイリオ" pitchFamily="50" charset="-128"/>
              </a:rPr>
              <a:pPr marL="0" marR="0" lvl="0" indent="0" algn="ctr" defTabSz="914400" rtl="0" eaLnBrk="1" fontAlgn="base" latinLnBrk="0" hangingPunct="1">
                <a:lnSpc>
                  <a:spcPct val="100000"/>
                </a:lnSpc>
                <a:spcBef>
                  <a:spcPct val="0"/>
                </a:spcBef>
                <a:spcAft>
                  <a:spcPct val="0"/>
                </a:spcAft>
                <a:buClrTx/>
                <a:buSzTx/>
                <a:buFontTx/>
                <a:buNone/>
                <a:tabLst/>
                <a:defRPr/>
              </a:pPr>
              <a:t>6</a:t>
            </a:fld>
            <a:endParaRPr kumimoji="1" lang="ja-JP" altLang="en-US" sz="1200" b="0" i="0" u="none" strike="noStrike" kern="120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67" name="スライド番号プレースホルダ 3"/>
          <p:cNvSpPr txBox="1">
            <a:spLocks/>
          </p:cNvSpPr>
          <p:nvPr/>
        </p:nvSpPr>
        <p:spPr>
          <a:xfrm>
            <a:off x="0" y="6624250"/>
            <a:ext cx="370114" cy="184666"/>
          </a:xfrm>
          <a:prstGeom prst="rect">
            <a:avLst/>
          </a:prstGeom>
        </p:spPr>
        <p:txBody>
          <a:bodyPr wrap="square" lIns="0" tIns="0" rIns="0" bIns="0" anchor="ctr" anchorCtr="0">
            <a:spAutoFit/>
          </a:bodyPr>
          <a:lstStyle>
            <a:lvl1pPr>
              <a:defRPr sz="1200"/>
            </a:lvl1pPr>
          </a:lstStyle>
          <a:p>
            <a:pPr marL="0" marR="0" lvl="0" indent="0" algn="ctr" defTabSz="914400" rtl="0" eaLnBrk="1" fontAlgn="base" latinLnBrk="0" hangingPunct="1">
              <a:lnSpc>
                <a:spcPct val="100000"/>
              </a:lnSpc>
              <a:spcBef>
                <a:spcPct val="0"/>
              </a:spcBef>
              <a:spcAft>
                <a:spcPct val="0"/>
              </a:spcAft>
              <a:buClrTx/>
              <a:buSzTx/>
              <a:buFontTx/>
              <a:buNone/>
              <a:tabLst/>
              <a:defRPr/>
            </a:pPr>
            <a:fld id="{61BF961F-9E25-4684-BBDF-2721C9C1E5F1}" type="slidenum">
              <a:rPr kumimoji="1" lang="ja-JP" altLang="en-US" sz="1200" b="0" i="0" u="none" strike="noStrike" kern="1200" cap="none" spc="0" normalizeH="0" baseline="0" noProof="0" smtClean="0">
                <a:ln>
                  <a:noFill/>
                </a:ln>
                <a:solidFill>
                  <a:schemeClr val="tx1"/>
                </a:solidFill>
                <a:effectLst/>
                <a:uLnTx/>
                <a:uFillTx/>
                <a:latin typeface="メイリオ" pitchFamily="50" charset="-128"/>
                <a:ea typeface="メイリオ" pitchFamily="50" charset="-128"/>
                <a:cs typeface="メイリオ" pitchFamily="50" charset="-128"/>
              </a:rPr>
              <a:pPr marL="0" marR="0" lvl="0" indent="0" algn="ctr" defTabSz="914400" rtl="0" eaLnBrk="1" fontAlgn="base" latinLnBrk="0" hangingPunct="1">
                <a:lnSpc>
                  <a:spcPct val="100000"/>
                </a:lnSpc>
                <a:spcBef>
                  <a:spcPct val="0"/>
                </a:spcBef>
                <a:spcAft>
                  <a:spcPct val="0"/>
                </a:spcAft>
                <a:buClrTx/>
                <a:buSzTx/>
                <a:buFontTx/>
                <a:buNone/>
                <a:tabLst/>
                <a:defRPr/>
              </a:pPr>
              <a:t>6</a:t>
            </a:fld>
            <a:endParaRPr kumimoji="1" lang="ja-JP" altLang="en-US" sz="1200" b="0" i="0" u="none" strike="noStrike" kern="1200" cap="none" spc="0" normalizeH="0" baseline="0" noProof="0" dirty="0">
              <a:ln>
                <a:noFill/>
              </a:ln>
              <a:solidFill>
                <a:schemeClr val="tx1"/>
              </a:solidFill>
              <a:effectLst/>
              <a:uLnTx/>
              <a:uFillTx/>
              <a:latin typeface="メイリオ" pitchFamily="50" charset="-128"/>
              <a:ea typeface="メイリオ" pitchFamily="50" charset="-128"/>
              <a:cs typeface="メイリオ" pitchFamily="50" charset="-128"/>
            </a:endParaRPr>
          </a:p>
        </p:txBody>
      </p:sp>
      <p:sp>
        <p:nvSpPr>
          <p:cNvPr id="140" name="正方形/長方形 139"/>
          <p:cNvSpPr/>
          <p:nvPr/>
        </p:nvSpPr>
        <p:spPr>
          <a:xfrm>
            <a:off x="391045" y="2276474"/>
            <a:ext cx="1252791" cy="1437813"/>
          </a:xfrm>
          <a:prstGeom prst="rect">
            <a:avLst/>
          </a:prstGeom>
          <a:solidFill>
            <a:srgbClr val="2E72C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ja-JP" sz="1200" kern="0" dirty="0" smtClean="0">
                <a:solidFill>
                  <a:schemeClr val="bg1"/>
                </a:solidFill>
                <a:latin typeface="メイリオ" pitchFamily="50" charset="-128"/>
                <a:ea typeface="メイリオ" pitchFamily="50" charset="-128"/>
                <a:cs typeface="メイリオ" pitchFamily="50" charset="-128"/>
                <a:sym typeface="VAG Rounded Std Light"/>
              </a:rPr>
              <a:t>100K</a:t>
            </a:r>
            <a:r>
              <a:rPr lang="ja-JP" altLang="en-US" sz="1200" kern="0" dirty="0" smtClean="0">
                <a:solidFill>
                  <a:schemeClr val="bg1"/>
                </a:solidFill>
                <a:latin typeface="メイリオ" pitchFamily="50" charset="-128"/>
                <a:ea typeface="メイリオ" pitchFamily="50" charset="-128"/>
                <a:cs typeface="メイリオ" pitchFamily="50" charset="-128"/>
                <a:sym typeface="VAG Rounded Std Light"/>
              </a:rPr>
              <a:t>～</a:t>
            </a:r>
            <a:endParaRPr lang="en-US" altLang="ja-JP" sz="1200" kern="0" dirty="0" smtClean="0">
              <a:solidFill>
                <a:schemeClr val="bg1"/>
              </a:solidFill>
              <a:latin typeface="メイリオ" pitchFamily="50" charset="-128"/>
              <a:ea typeface="メイリオ" pitchFamily="50" charset="-128"/>
              <a:cs typeface="メイリオ" pitchFamily="50" charset="-128"/>
              <a:sym typeface="VAG Rounded Std Light"/>
            </a:endParaRPr>
          </a:p>
        </p:txBody>
      </p:sp>
      <p:sp>
        <p:nvSpPr>
          <p:cNvPr id="141" name="正方形/長方形 140"/>
          <p:cNvSpPr/>
          <p:nvPr/>
        </p:nvSpPr>
        <p:spPr>
          <a:xfrm>
            <a:off x="385272" y="3770976"/>
            <a:ext cx="1252791" cy="1437813"/>
          </a:xfrm>
          <a:prstGeom prst="rect">
            <a:avLst/>
          </a:prstGeom>
          <a:solidFill>
            <a:srgbClr val="94BF3A"/>
          </a:solidFill>
          <a:ln/>
        </p:spPr>
        <p:style>
          <a:lnRef idx="1">
            <a:schemeClr val="accent3"/>
          </a:lnRef>
          <a:fillRef idx="3">
            <a:schemeClr val="accent3"/>
          </a:fillRef>
          <a:effectRef idx="2">
            <a:schemeClr val="accent3"/>
          </a:effectRef>
          <a:fontRef idx="minor">
            <a:schemeClr val="lt1"/>
          </a:fontRef>
        </p:style>
        <p:txBody>
          <a:bodyPr rtlCol="0" anchor="ctr"/>
          <a:lstStyle/>
          <a:p>
            <a:pPr algn="ctr" defTabSz="346702">
              <a:lnSpc>
                <a:spcPct val="110000"/>
              </a:lnSpc>
              <a:spcBef>
                <a:spcPts val="504"/>
              </a:spcBef>
              <a:defRPr/>
            </a:pPr>
            <a:r>
              <a:rPr lang="en-US" altLang="ja-JP" sz="1200" kern="0" dirty="0" smtClean="0">
                <a:solidFill>
                  <a:schemeClr val="bg1"/>
                </a:solidFill>
                <a:latin typeface="メイリオ" pitchFamily="50" charset="-128"/>
                <a:ea typeface="メイリオ" pitchFamily="50" charset="-128"/>
                <a:cs typeface="メイリオ" pitchFamily="50" charset="-128"/>
                <a:sym typeface="VAG Rounded Std Light"/>
              </a:rPr>
              <a:t>50K</a:t>
            </a:r>
            <a:r>
              <a:rPr lang="ja-JP" altLang="en-US" sz="1200" kern="0" dirty="0" smtClean="0">
                <a:solidFill>
                  <a:schemeClr val="bg1"/>
                </a:solidFill>
                <a:latin typeface="メイリオ" pitchFamily="50" charset="-128"/>
                <a:ea typeface="メイリオ" pitchFamily="50" charset="-128"/>
                <a:cs typeface="メイリオ" pitchFamily="50" charset="-128"/>
                <a:sym typeface="VAG Rounded Std Light"/>
              </a:rPr>
              <a:t>～</a:t>
            </a:r>
            <a:r>
              <a:rPr lang="en-US" altLang="ja-JP" sz="1200" kern="0" dirty="0" smtClean="0">
                <a:solidFill>
                  <a:schemeClr val="bg1"/>
                </a:solidFill>
                <a:latin typeface="メイリオ" pitchFamily="50" charset="-128"/>
                <a:ea typeface="メイリオ" pitchFamily="50" charset="-128"/>
                <a:cs typeface="メイリオ" pitchFamily="50" charset="-128"/>
                <a:sym typeface="VAG Rounded Std Light"/>
              </a:rPr>
              <a:t>100K</a:t>
            </a:r>
          </a:p>
        </p:txBody>
      </p:sp>
      <p:sp>
        <p:nvSpPr>
          <p:cNvPr id="142" name="正方形/長方形 141"/>
          <p:cNvSpPr/>
          <p:nvPr/>
        </p:nvSpPr>
        <p:spPr>
          <a:xfrm>
            <a:off x="379499" y="5267786"/>
            <a:ext cx="1252791" cy="1437813"/>
          </a:xfrm>
          <a:prstGeom prst="rect">
            <a:avLst/>
          </a:prstGeom>
          <a:solidFill>
            <a:srgbClr val="C82F2B"/>
          </a:solidFill>
          <a:ln/>
        </p:spPr>
        <p:style>
          <a:lnRef idx="1">
            <a:schemeClr val="accent2"/>
          </a:lnRef>
          <a:fillRef idx="3">
            <a:schemeClr val="accent2"/>
          </a:fillRef>
          <a:effectRef idx="2">
            <a:schemeClr val="accent2"/>
          </a:effectRef>
          <a:fontRef idx="minor">
            <a:schemeClr val="lt1"/>
          </a:fontRef>
        </p:style>
        <p:txBody>
          <a:bodyPr rtlCol="0" anchor="ctr"/>
          <a:lstStyle/>
          <a:p>
            <a:pPr algn="ctr" defTabSz="346702">
              <a:lnSpc>
                <a:spcPct val="110000"/>
              </a:lnSpc>
              <a:spcBef>
                <a:spcPts val="504"/>
              </a:spcBef>
              <a:defRPr/>
            </a:pPr>
            <a:r>
              <a:rPr lang="ja-JP" altLang="en-US" sz="1200" kern="0" dirty="0" smtClean="0">
                <a:solidFill>
                  <a:schemeClr val="bg1"/>
                </a:solidFill>
                <a:latin typeface="メイリオ" pitchFamily="50" charset="-128"/>
                <a:ea typeface="メイリオ" pitchFamily="50" charset="-128"/>
                <a:cs typeface="メイリオ" pitchFamily="50" charset="-128"/>
                <a:sym typeface="VAG Rounded Std Light"/>
              </a:rPr>
              <a:t>～</a:t>
            </a:r>
            <a:r>
              <a:rPr lang="en-US" altLang="ja-JP" sz="1200" kern="0" dirty="0" smtClean="0">
                <a:solidFill>
                  <a:schemeClr val="bg1"/>
                </a:solidFill>
                <a:latin typeface="メイリオ" pitchFamily="50" charset="-128"/>
                <a:ea typeface="メイリオ" pitchFamily="50" charset="-128"/>
                <a:cs typeface="メイリオ" pitchFamily="50" charset="-128"/>
                <a:sym typeface="VAG Rounded Std Light"/>
              </a:rPr>
              <a:t>50K</a:t>
            </a:r>
          </a:p>
        </p:txBody>
      </p:sp>
      <p:sp>
        <p:nvSpPr>
          <p:cNvPr id="157" name="正方形/長方形 156"/>
          <p:cNvSpPr/>
          <p:nvPr/>
        </p:nvSpPr>
        <p:spPr>
          <a:xfrm>
            <a:off x="391045" y="540809"/>
            <a:ext cx="1252791" cy="1678516"/>
          </a:xfrm>
          <a:prstGeom prst="rect">
            <a:avLst/>
          </a:prstGeom>
          <a:solidFill>
            <a:srgbClr val="724CA0"/>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algn="ctr"/>
            <a:r>
              <a:rPr lang="ja-JP" altLang="en-US" sz="1100" kern="0" dirty="0" smtClean="0">
                <a:solidFill>
                  <a:schemeClr val="bg1"/>
                </a:solidFill>
                <a:latin typeface="メイリオ" pitchFamily="50" charset="-128"/>
                <a:ea typeface="メイリオ" pitchFamily="50" charset="-128"/>
                <a:cs typeface="メイリオ" pitchFamily="50" charset="-128"/>
                <a:sym typeface="VAG Rounded Std Light"/>
              </a:rPr>
              <a:t>商談金額分類</a:t>
            </a:r>
            <a:endParaRPr lang="en-US" altLang="ja-JP" sz="1100" kern="0" dirty="0" smtClean="0">
              <a:solidFill>
                <a:schemeClr val="bg1"/>
              </a:solidFill>
              <a:latin typeface="メイリオ" pitchFamily="50" charset="-128"/>
              <a:ea typeface="メイリオ" pitchFamily="50" charset="-128"/>
              <a:cs typeface="メイリオ" pitchFamily="50" charset="-128"/>
              <a:sym typeface="VAG Rounded Std Light"/>
            </a:endParaRPr>
          </a:p>
        </p:txBody>
      </p:sp>
      <p:sp>
        <p:nvSpPr>
          <p:cNvPr id="158" name="正方形/長方形 157"/>
          <p:cNvSpPr/>
          <p:nvPr/>
        </p:nvSpPr>
        <p:spPr>
          <a:xfrm>
            <a:off x="1704976" y="540811"/>
            <a:ext cx="10125074" cy="440264"/>
          </a:xfrm>
          <a:prstGeom prst="rect">
            <a:avLst/>
          </a:prstGeom>
          <a:solidFill>
            <a:srgbClr val="724CA0"/>
          </a:solidFill>
          <a:ln/>
          <a:effectLst>
            <a:outerShdw blurRad="50800" dist="38100" dir="2700000" algn="tl" rotWithShape="0">
              <a:prstClr val="black">
                <a:alpha val="40000"/>
              </a:prstClr>
            </a:outerShdw>
          </a:effectLst>
        </p:spPr>
        <p:style>
          <a:lnRef idx="1">
            <a:schemeClr val="accent4"/>
          </a:lnRef>
          <a:fillRef idx="3">
            <a:schemeClr val="accent4"/>
          </a:fillRef>
          <a:effectRef idx="2">
            <a:schemeClr val="accent4"/>
          </a:effectRef>
          <a:fontRef idx="minor">
            <a:schemeClr val="lt1"/>
          </a:fontRef>
        </p:style>
        <p:txBody>
          <a:bodyPr rtlCol="0" anchor="ctr"/>
          <a:lstStyle/>
          <a:p>
            <a:pPr marL="88900" indent="-88900" algn="ctr">
              <a:spcBef>
                <a:spcPts val="300"/>
              </a:spcBef>
              <a:spcAft>
                <a:spcPts val="1000"/>
              </a:spcAft>
            </a:pPr>
            <a:r>
              <a:rPr lang="ja-JP" altLang="en-US" sz="1100" spc="-30" dirty="0" smtClean="0">
                <a:solidFill>
                  <a:schemeClr val="bg1"/>
                </a:solidFill>
                <a:latin typeface="メイリオ" pitchFamily="50" charset="-128"/>
                <a:ea typeface="メイリオ" pitchFamily="50" charset="-128"/>
                <a:cs typeface="メイリオ" pitchFamily="50" charset="-128"/>
              </a:rPr>
              <a:t>政策・業務分野</a:t>
            </a:r>
            <a:endParaRPr lang="en-US" sz="1100" spc="-30" dirty="0" smtClean="0">
              <a:solidFill>
                <a:schemeClr val="bg1"/>
              </a:solidFill>
              <a:latin typeface="メイリオ" pitchFamily="50" charset="-128"/>
              <a:ea typeface="メイリオ" pitchFamily="50" charset="-128"/>
              <a:cs typeface="メイリオ" pitchFamily="50" charset="-128"/>
            </a:endParaRPr>
          </a:p>
        </p:txBody>
      </p:sp>
      <p:cxnSp>
        <p:nvCxnSpPr>
          <p:cNvPr id="159" name="直線コネクタ 158"/>
          <p:cNvCxnSpPr/>
          <p:nvPr/>
        </p:nvCxnSpPr>
        <p:spPr>
          <a:xfrm>
            <a:off x="390525" y="3743325"/>
            <a:ext cx="1138237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0" name="直線コネクタ 159"/>
          <p:cNvCxnSpPr/>
          <p:nvPr/>
        </p:nvCxnSpPr>
        <p:spPr>
          <a:xfrm>
            <a:off x="390525" y="5229225"/>
            <a:ext cx="11382375"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1" name="直線コネクタ 160"/>
          <p:cNvCxnSpPr/>
          <p:nvPr/>
        </p:nvCxnSpPr>
        <p:spPr>
          <a:xfrm>
            <a:off x="2695575" y="1028700"/>
            <a:ext cx="0" cy="56769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2" name="直線コネクタ 161"/>
          <p:cNvCxnSpPr/>
          <p:nvPr/>
        </p:nvCxnSpPr>
        <p:spPr>
          <a:xfrm>
            <a:off x="3714750" y="1028700"/>
            <a:ext cx="0" cy="56769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3" name="直線コネクタ 162"/>
          <p:cNvCxnSpPr/>
          <p:nvPr/>
        </p:nvCxnSpPr>
        <p:spPr>
          <a:xfrm>
            <a:off x="4733925" y="1038225"/>
            <a:ext cx="0" cy="56769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4" name="直線コネクタ 163"/>
          <p:cNvCxnSpPr/>
          <p:nvPr/>
        </p:nvCxnSpPr>
        <p:spPr>
          <a:xfrm>
            <a:off x="5753100" y="1038225"/>
            <a:ext cx="0" cy="56769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5" name="直線コネクタ 164"/>
          <p:cNvCxnSpPr/>
          <p:nvPr/>
        </p:nvCxnSpPr>
        <p:spPr>
          <a:xfrm>
            <a:off x="6772275" y="1047750"/>
            <a:ext cx="0" cy="56769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6" name="直線コネクタ 165"/>
          <p:cNvCxnSpPr/>
          <p:nvPr/>
        </p:nvCxnSpPr>
        <p:spPr>
          <a:xfrm>
            <a:off x="7781925" y="1047750"/>
            <a:ext cx="0" cy="56769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7" name="直線コネクタ 166"/>
          <p:cNvCxnSpPr/>
          <p:nvPr/>
        </p:nvCxnSpPr>
        <p:spPr>
          <a:xfrm>
            <a:off x="8801100" y="1047750"/>
            <a:ext cx="0" cy="56769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8" name="直線コネクタ 167"/>
          <p:cNvCxnSpPr/>
          <p:nvPr/>
        </p:nvCxnSpPr>
        <p:spPr>
          <a:xfrm>
            <a:off x="9820275" y="1028700"/>
            <a:ext cx="0" cy="56769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9" name="直線コネクタ 168"/>
          <p:cNvCxnSpPr/>
          <p:nvPr/>
        </p:nvCxnSpPr>
        <p:spPr>
          <a:xfrm>
            <a:off x="10839450" y="1028700"/>
            <a:ext cx="0" cy="56769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6" name="テキスト ボックス 175"/>
          <p:cNvSpPr txBox="1"/>
          <p:nvPr/>
        </p:nvSpPr>
        <p:spPr>
          <a:xfrm>
            <a:off x="2781300" y="2324099"/>
            <a:ext cx="7981950" cy="1343026"/>
          </a:xfrm>
          <a:prstGeom prst="rect">
            <a:avLst/>
          </a:prstGeom>
          <a:solidFill>
            <a:srgbClr val="BFBFBF"/>
          </a:solidFill>
          <a:ln>
            <a:solidFill>
              <a:schemeClr val="bg1">
                <a:lumMod val="75000"/>
              </a:schemeClr>
            </a:solidFill>
          </a:ln>
        </p:spPr>
        <p:txBody>
          <a:bodyPr wrap="square" rtlCol="0" anchor="ctr">
            <a:noAutofit/>
          </a:bodyPr>
          <a:lstStyle/>
          <a:p>
            <a:pPr algn="ctr"/>
            <a:r>
              <a:rPr lang="en-US" altLang="ja-JP" sz="2800" dirty="0" smtClean="0">
                <a:solidFill>
                  <a:srgbClr val="000000"/>
                </a:solidFill>
                <a:latin typeface="メイリオ" pitchFamily="50" charset="-128"/>
                <a:ea typeface="メイリオ" pitchFamily="50" charset="-128"/>
                <a:cs typeface="メイリオ" pitchFamily="50" charset="-128"/>
              </a:rPr>
              <a:t>×</a:t>
            </a:r>
          </a:p>
          <a:p>
            <a:pPr algn="ctr"/>
            <a:r>
              <a:rPr lang="ja-JP" altLang="en-US" sz="1400" dirty="0" smtClean="0">
                <a:solidFill>
                  <a:srgbClr val="000000"/>
                </a:solidFill>
                <a:latin typeface="メイリオ" pitchFamily="50" charset="-128"/>
                <a:ea typeface="メイリオ" pitchFamily="50" charset="-128"/>
                <a:cs typeface="メイリオ" pitchFamily="50" charset="-128"/>
              </a:rPr>
              <a:t>（可能性低）</a:t>
            </a:r>
            <a:endParaRPr lang="en-US" sz="1400" dirty="0">
              <a:solidFill>
                <a:srgbClr val="000000"/>
              </a:solidFill>
              <a:latin typeface="メイリオ" pitchFamily="50" charset="-128"/>
              <a:ea typeface="メイリオ" pitchFamily="50" charset="-128"/>
              <a:cs typeface="メイリオ" pitchFamily="50" charset="-128"/>
            </a:endParaRPr>
          </a:p>
        </p:txBody>
      </p:sp>
      <p:sp>
        <p:nvSpPr>
          <p:cNvPr id="177" name="テキスト ボックス 176"/>
          <p:cNvSpPr txBox="1"/>
          <p:nvPr/>
        </p:nvSpPr>
        <p:spPr>
          <a:xfrm>
            <a:off x="8858251" y="3809999"/>
            <a:ext cx="1914524" cy="1343026"/>
          </a:xfrm>
          <a:prstGeom prst="rect">
            <a:avLst/>
          </a:prstGeom>
          <a:solidFill>
            <a:schemeClr val="bg1">
              <a:lumMod val="75000"/>
            </a:schemeClr>
          </a:solidFill>
          <a:ln>
            <a:solidFill>
              <a:schemeClr val="bg1">
                <a:lumMod val="75000"/>
              </a:schemeClr>
            </a:solidFill>
          </a:ln>
        </p:spPr>
        <p:txBody>
          <a:bodyPr wrap="square" rtlCol="0" anchor="ctr">
            <a:noAutofit/>
          </a:bodyPr>
          <a:lstStyle/>
          <a:p>
            <a:pPr algn="ctr"/>
            <a:r>
              <a:rPr lang="en-US" altLang="ja-JP" sz="2800" dirty="0" smtClean="0">
                <a:solidFill>
                  <a:srgbClr val="000000"/>
                </a:solidFill>
                <a:latin typeface="メイリオ" pitchFamily="50" charset="-128"/>
                <a:ea typeface="メイリオ" pitchFamily="50" charset="-128"/>
                <a:cs typeface="メイリオ" pitchFamily="50" charset="-128"/>
              </a:rPr>
              <a:t>×</a:t>
            </a:r>
          </a:p>
          <a:p>
            <a:pPr algn="ctr"/>
            <a:r>
              <a:rPr lang="ja-JP" altLang="en-US" sz="1400" dirty="0" smtClean="0">
                <a:solidFill>
                  <a:srgbClr val="000000"/>
                </a:solidFill>
                <a:latin typeface="メイリオ" pitchFamily="50" charset="-128"/>
                <a:ea typeface="メイリオ" pitchFamily="50" charset="-128"/>
                <a:cs typeface="メイリオ" pitchFamily="50" charset="-128"/>
              </a:rPr>
              <a:t>（可能性低）</a:t>
            </a:r>
            <a:endParaRPr lang="en-US" sz="1400" dirty="0">
              <a:solidFill>
                <a:srgbClr val="000000"/>
              </a:solidFill>
              <a:latin typeface="メイリオ" pitchFamily="50" charset="-128"/>
              <a:ea typeface="メイリオ" pitchFamily="50" charset="-128"/>
              <a:cs typeface="メイリオ" pitchFamily="50" charset="-128"/>
            </a:endParaRPr>
          </a:p>
        </p:txBody>
      </p:sp>
      <p:sp>
        <p:nvSpPr>
          <p:cNvPr id="179" name="正方形/長方形 178"/>
          <p:cNvSpPr/>
          <p:nvPr/>
        </p:nvSpPr>
        <p:spPr>
          <a:xfrm>
            <a:off x="1705493" y="1017062"/>
            <a:ext cx="960092" cy="1202263"/>
          </a:xfrm>
          <a:prstGeom prst="rect">
            <a:avLst/>
          </a:prstGeom>
          <a:solidFill>
            <a:srgbClr val="724CA0"/>
          </a:solidFill>
          <a:ln/>
        </p:spPr>
        <p:style>
          <a:lnRef idx="1">
            <a:schemeClr val="accent4"/>
          </a:lnRef>
          <a:fillRef idx="3">
            <a:schemeClr val="accent4"/>
          </a:fillRef>
          <a:effectRef idx="2">
            <a:schemeClr val="accent4"/>
          </a:effectRef>
          <a:fontRef idx="minor">
            <a:schemeClr val="lt1"/>
          </a:fontRef>
        </p:style>
        <p:txBody>
          <a:bodyPr vert="eaVert" rtlCol="0" anchor="ctr"/>
          <a:lstStyle/>
          <a:p>
            <a:pPr marL="88900" indent="-88900" algn="ctr"/>
            <a:r>
              <a:rPr lang="ja-JP" altLang="en-US" sz="1100" spc="-30" dirty="0" smtClean="0">
                <a:solidFill>
                  <a:schemeClr val="bg1"/>
                </a:solidFill>
                <a:latin typeface="メイリオ" pitchFamily="50" charset="-128"/>
                <a:ea typeface="メイリオ" pitchFamily="50" charset="-128"/>
                <a:cs typeface="メイリオ" pitchFamily="50" charset="-128"/>
              </a:rPr>
              <a:t>行政サービス・</a:t>
            </a:r>
            <a:endParaRPr lang="en-US" altLang="ja-JP" sz="1100" spc="-30" dirty="0" smtClean="0">
              <a:solidFill>
                <a:schemeClr val="bg1"/>
              </a:solidFill>
              <a:latin typeface="メイリオ" pitchFamily="50" charset="-128"/>
              <a:ea typeface="メイリオ" pitchFamily="50" charset="-128"/>
              <a:cs typeface="メイリオ" pitchFamily="50" charset="-128"/>
            </a:endParaRPr>
          </a:p>
          <a:p>
            <a:pPr marL="88900" indent="-88900" algn="ctr"/>
            <a:r>
              <a:rPr lang="ja-JP" altLang="en-US" sz="1100" spc="-30" dirty="0" smtClean="0">
                <a:solidFill>
                  <a:schemeClr val="bg1"/>
                </a:solidFill>
                <a:latin typeface="メイリオ" pitchFamily="50" charset="-128"/>
                <a:ea typeface="メイリオ" pitchFamily="50" charset="-128"/>
                <a:cs typeface="メイリオ" pitchFamily="50" charset="-128"/>
              </a:rPr>
              <a:t>市民サービス</a:t>
            </a:r>
            <a:endParaRPr lang="en-US" sz="1100" spc="-30" dirty="0" smtClean="0">
              <a:solidFill>
                <a:schemeClr val="bg1"/>
              </a:solidFill>
              <a:latin typeface="メイリオ" pitchFamily="50" charset="-128"/>
              <a:ea typeface="メイリオ" pitchFamily="50" charset="-128"/>
              <a:cs typeface="メイリオ" pitchFamily="50" charset="-128"/>
            </a:endParaRPr>
          </a:p>
        </p:txBody>
      </p:sp>
      <p:sp>
        <p:nvSpPr>
          <p:cNvPr id="180" name="正方形/長方形 179"/>
          <p:cNvSpPr/>
          <p:nvPr/>
        </p:nvSpPr>
        <p:spPr>
          <a:xfrm>
            <a:off x="2723731" y="1017062"/>
            <a:ext cx="960092" cy="1202263"/>
          </a:xfrm>
          <a:prstGeom prst="rect">
            <a:avLst/>
          </a:prstGeom>
          <a:solidFill>
            <a:srgbClr val="724CA0"/>
          </a:solidFill>
          <a:ln/>
        </p:spPr>
        <p:style>
          <a:lnRef idx="1">
            <a:schemeClr val="accent4"/>
          </a:lnRef>
          <a:fillRef idx="3">
            <a:schemeClr val="accent4"/>
          </a:fillRef>
          <a:effectRef idx="2">
            <a:schemeClr val="accent4"/>
          </a:effectRef>
          <a:fontRef idx="minor">
            <a:schemeClr val="lt1"/>
          </a:fontRef>
        </p:style>
        <p:txBody>
          <a:bodyPr vert="eaVert" rtlCol="0" anchor="ctr"/>
          <a:lstStyle/>
          <a:p>
            <a:pPr marL="88900" indent="-88900" algn="ctr"/>
            <a:r>
              <a:rPr lang="ja-JP" altLang="en-US" sz="1100" spc="-30" dirty="0" smtClean="0">
                <a:solidFill>
                  <a:schemeClr val="bg1"/>
                </a:solidFill>
                <a:latin typeface="メイリオ" pitchFamily="50" charset="-128"/>
                <a:ea typeface="メイリオ" pitchFamily="50" charset="-128"/>
                <a:cs typeface="メイリオ" pitchFamily="50" charset="-128"/>
              </a:rPr>
              <a:t>福祉・</a:t>
            </a:r>
            <a:endParaRPr lang="en-US" altLang="ja-JP" sz="1100" spc="-30" dirty="0" smtClean="0">
              <a:solidFill>
                <a:schemeClr val="bg1"/>
              </a:solidFill>
              <a:latin typeface="メイリオ" pitchFamily="50" charset="-128"/>
              <a:ea typeface="メイリオ" pitchFamily="50" charset="-128"/>
              <a:cs typeface="メイリオ" pitchFamily="50" charset="-128"/>
            </a:endParaRPr>
          </a:p>
          <a:p>
            <a:pPr marL="88900" indent="-88900" algn="ctr"/>
            <a:r>
              <a:rPr lang="ja-JP" altLang="en-US" sz="1100" spc="-30" dirty="0" smtClean="0">
                <a:solidFill>
                  <a:schemeClr val="bg1"/>
                </a:solidFill>
                <a:latin typeface="メイリオ" pitchFamily="50" charset="-128"/>
                <a:ea typeface="メイリオ" pitchFamily="50" charset="-128"/>
                <a:cs typeface="メイリオ" pitchFamily="50" charset="-128"/>
              </a:rPr>
              <a:t>生活支援</a:t>
            </a:r>
            <a:endParaRPr lang="en-US" altLang="ja-JP" sz="1100" spc="-30" dirty="0" smtClean="0">
              <a:solidFill>
                <a:schemeClr val="bg1"/>
              </a:solidFill>
              <a:latin typeface="メイリオ" pitchFamily="50" charset="-128"/>
              <a:ea typeface="メイリオ" pitchFamily="50" charset="-128"/>
              <a:cs typeface="メイリオ" pitchFamily="50" charset="-128"/>
            </a:endParaRPr>
          </a:p>
        </p:txBody>
      </p:sp>
      <p:sp>
        <p:nvSpPr>
          <p:cNvPr id="181" name="正方形/長方形 180"/>
          <p:cNvSpPr/>
          <p:nvPr/>
        </p:nvSpPr>
        <p:spPr>
          <a:xfrm>
            <a:off x="3741968" y="1017062"/>
            <a:ext cx="960092" cy="1202263"/>
          </a:xfrm>
          <a:prstGeom prst="rect">
            <a:avLst/>
          </a:prstGeom>
          <a:solidFill>
            <a:srgbClr val="724CA0"/>
          </a:solidFill>
          <a:ln/>
        </p:spPr>
        <p:style>
          <a:lnRef idx="1">
            <a:schemeClr val="accent4"/>
          </a:lnRef>
          <a:fillRef idx="3">
            <a:schemeClr val="accent4"/>
          </a:fillRef>
          <a:effectRef idx="2">
            <a:schemeClr val="accent4"/>
          </a:effectRef>
          <a:fontRef idx="minor">
            <a:schemeClr val="lt1"/>
          </a:fontRef>
        </p:style>
        <p:txBody>
          <a:bodyPr vert="eaVert" rtlCol="0" anchor="ctr"/>
          <a:lstStyle/>
          <a:p>
            <a:pPr marL="88900" indent="-88900" algn="ctr"/>
            <a:r>
              <a:rPr lang="ja-JP" altLang="en-US" sz="1100" spc="-30" dirty="0" smtClean="0">
                <a:solidFill>
                  <a:schemeClr val="bg1"/>
                </a:solidFill>
                <a:latin typeface="メイリオ" pitchFamily="50" charset="-128"/>
                <a:ea typeface="メイリオ" pitchFamily="50" charset="-128"/>
                <a:cs typeface="メイリオ" pitchFamily="50" charset="-128"/>
              </a:rPr>
              <a:t>健康・医療・</a:t>
            </a:r>
            <a:endParaRPr lang="en-US" altLang="ja-JP" sz="1100" spc="-30" dirty="0" smtClean="0">
              <a:solidFill>
                <a:schemeClr val="bg1"/>
              </a:solidFill>
              <a:latin typeface="メイリオ" pitchFamily="50" charset="-128"/>
              <a:ea typeface="メイリオ" pitchFamily="50" charset="-128"/>
              <a:cs typeface="メイリオ" pitchFamily="50" charset="-128"/>
            </a:endParaRPr>
          </a:p>
          <a:p>
            <a:pPr marL="88900" indent="-88900" algn="ctr"/>
            <a:r>
              <a:rPr lang="ja-JP" altLang="en-US" sz="1100" spc="-30" dirty="0" smtClean="0">
                <a:solidFill>
                  <a:schemeClr val="bg1"/>
                </a:solidFill>
                <a:latin typeface="メイリオ" pitchFamily="50" charset="-128"/>
                <a:ea typeface="メイリオ" pitchFamily="50" charset="-128"/>
                <a:cs typeface="メイリオ" pitchFamily="50" charset="-128"/>
              </a:rPr>
              <a:t>介護</a:t>
            </a:r>
            <a:endParaRPr lang="en-US" altLang="ja-JP" sz="1100" spc="-30" dirty="0" smtClean="0">
              <a:solidFill>
                <a:schemeClr val="bg1"/>
              </a:solidFill>
              <a:latin typeface="メイリオ" pitchFamily="50" charset="-128"/>
              <a:ea typeface="メイリオ" pitchFamily="50" charset="-128"/>
              <a:cs typeface="メイリオ" pitchFamily="50" charset="-128"/>
            </a:endParaRPr>
          </a:p>
        </p:txBody>
      </p:sp>
      <p:sp>
        <p:nvSpPr>
          <p:cNvPr id="182" name="正方形/長方形 181"/>
          <p:cNvSpPr/>
          <p:nvPr/>
        </p:nvSpPr>
        <p:spPr>
          <a:xfrm>
            <a:off x="4760206" y="1017062"/>
            <a:ext cx="960092" cy="1202263"/>
          </a:xfrm>
          <a:prstGeom prst="rect">
            <a:avLst/>
          </a:prstGeom>
          <a:solidFill>
            <a:srgbClr val="724CA0"/>
          </a:solidFill>
          <a:ln/>
        </p:spPr>
        <p:style>
          <a:lnRef idx="1">
            <a:schemeClr val="accent4"/>
          </a:lnRef>
          <a:fillRef idx="3">
            <a:schemeClr val="accent4"/>
          </a:fillRef>
          <a:effectRef idx="2">
            <a:schemeClr val="accent4"/>
          </a:effectRef>
          <a:fontRef idx="minor">
            <a:schemeClr val="lt1"/>
          </a:fontRef>
        </p:style>
        <p:txBody>
          <a:bodyPr vert="eaVert" rtlCol="0" anchor="ctr"/>
          <a:lstStyle/>
          <a:p>
            <a:pPr marL="88900" indent="-88900" algn="ctr"/>
            <a:r>
              <a:rPr lang="ja-JP" altLang="en-US" sz="1100" spc="-30" dirty="0" smtClean="0">
                <a:solidFill>
                  <a:schemeClr val="bg1"/>
                </a:solidFill>
                <a:latin typeface="メイリオ" pitchFamily="50" charset="-128"/>
                <a:ea typeface="メイリオ" pitchFamily="50" charset="-128"/>
                <a:cs typeface="メイリオ" pitchFamily="50" charset="-128"/>
              </a:rPr>
              <a:t>子育て・</a:t>
            </a:r>
            <a:endParaRPr lang="en-US" altLang="ja-JP" sz="1100" spc="-30" dirty="0" smtClean="0">
              <a:solidFill>
                <a:schemeClr val="bg1"/>
              </a:solidFill>
              <a:latin typeface="メイリオ" pitchFamily="50" charset="-128"/>
              <a:ea typeface="メイリオ" pitchFamily="50" charset="-128"/>
              <a:cs typeface="メイリオ" pitchFamily="50" charset="-128"/>
            </a:endParaRPr>
          </a:p>
          <a:p>
            <a:pPr marL="88900" indent="-88900" algn="ctr"/>
            <a:r>
              <a:rPr lang="ja-JP" altLang="en-US" sz="1100" spc="-30" dirty="0" smtClean="0">
                <a:solidFill>
                  <a:schemeClr val="bg1"/>
                </a:solidFill>
                <a:latin typeface="メイリオ" pitchFamily="50" charset="-128"/>
                <a:ea typeface="メイリオ" pitchFamily="50" charset="-128"/>
                <a:cs typeface="メイリオ" pitchFamily="50" charset="-128"/>
              </a:rPr>
              <a:t>教育支援</a:t>
            </a:r>
            <a:endParaRPr lang="en-US" altLang="ja-JP" sz="1100" spc="-30" dirty="0" smtClean="0">
              <a:solidFill>
                <a:schemeClr val="bg1"/>
              </a:solidFill>
              <a:latin typeface="メイリオ" pitchFamily="50" charset="-128"/>
              <a:ea typeface="メイリオ" pitchFamily="50" charset="-128"/>
              <a:cs typeface="メイリオ" pitchFamily="50" charset="-128"/>
            </a:endParaRPr>
          </a:p>
        </p:txBody>
      </p:sp>
      <p:sp>
        <p:nvSpPr>
          <p:cNvPr id="183" name="正方形/長方形 182"/>
          <p:cNvSpPr/>
          <p:nvPr/>
        </p:nvSpPr>
        <p:spPr>
          <a:xfrm>
            <a:off x="5783260" y="1017062"/>
            <a:ext cx="960092" cy="1202263"/>
          </a:xfrm>
          <a:prstGeom prst="rect">
            <a:avLst/>
          </a:prstGeom>
          <a:solidFill>
            <a:srgbClr val="724CA0"/>
          </a:solidFill>
          <a:ln/>
        </p:spPr>
        <p:style>
          <a:lnRef idx="1">
            <a:schemeClr val="accent4"/>
          </a:lnRef>
          <a:fillRef idx="3">
            <a:schemeClr val="accent4"/>
          </a:fillRef>
          <a:effectRef idx="2">
            <a:schemeClr val="accent4"/>
          </a:effectRef>
          <a:fontRef idx="minor">
            <a:schemeClr val="lt1"/>
          </a:fontRef>
        </p:style>
        <p:txBody>
          <a:bodyPr vert="eaVert" rtlCol="0" anchor="ctr"/>
          <a:lstStyle/>
          <a:p>
            <a:pPr marL="88900" indent="-88900" algn="ctr"/>
            <a:r>
              <a:rPr lang="ja-JP" altLang="en-US" sz="1100" spc="-30" dirty="0" smtClean="0">
                <a:solidFill>
                  <a:schemeClr val="bg1"/>
                </a:solidFill>
                <a:latin typeface="メイリオ" pitchFamily="50" charset="-128"/>
                <a:ea typeface="メイリオ" pitchFamily="50" charset="-128"/>
                <a:cs typeface="メイリオ" pitchFamily="50" charset="-128"/>
              </a:rPr>
              <a:t>安心・安全</a:t>
            </a:r>
            <a:endParaRPr lang="en-US" altLang="ja-JP" sz="1100" spc="-30" dirty="0" smtClean="0">
              <a:solidFill>
                <a:schemeClr val="bg1"/>
              </a:solidFill>
              <a:latin typeface="メイリオ" pitchFamily="50" charset="-128"/>
              <a:ea typeface="メイリオ" pitchFamily="50" charset="-128"/>
              <a:cs typeface="メイリオ" pitchFamily="50" charset="-128"/>
            </a:endParaRPr>
          </a:p>
          <a:p>
            <a:pPr marL="88900" indent="-88900" algn="ctr"/>
            <a:r>
              <a:rPr lang="ja-JP" altLang="en-US" sz="1100" spc="-30" dirty="0" smtClean="0">
                <a:solidFill>
                  <a:schemeClr val="bg1"/>
                </a:solidFill>
                <a:latin typeface="メイリオ" pitchFamily="50" charset="-128"/>
                <a:ea typeface="メイリオ" pitchFamily="50" charset="-128"/>
                <a:cs typeface="メイリオ" pitchFamily="50" charset="-128"/>
              </a:rPr>
              <a:t>・見守り</a:t>
            </a:r>
            <a:endParaRPr lang="en-US" altLang="ja-JP" sz="1100" spc="-30" dirty="0" smtClean="0">
              <a:solidFill>
                <a:schemeClr val="bg1"/>
              </a:solidFill>
              <a:latin typeface="メイリオ" pitchFamily="50" charset="-128"/>
              <a:ea typeface="メイリオ" pitchFamily="50" charset="-128"/>
              <a:cs typeface="メイリオ" pitchFamily="50" charset="-128"/>
            </a:endParaRPr>
          </a:p>
        </p:txBody>
      </p:sp>
      <p:sp>
        <p:nvSpPr>
          <p:cNvPr id="184" name="正方形/長方形 183"/>
          <p:cNvSpPr/>
          <p:nvPr/>
        </p:nvSpPr>
        <p:spPr>
          <a:xfrm>
            <a:off x="6796789" y="1017062"/>
            <a:ext cx="960092" cy="1202263"/>
          </a:xfrm>
          <a:prstGeom prst="rect">
            <a:avLst/>
          </a:prstGeom>
          <a:solidFill>
            <a:srgbClr val="724CA0"/>
          </a:solidFill>
          <a:ln/>
        </p:spPr>
        <p:style>
          <a:lnRef idx="1">
            <a:schemeClr val="accent4"/>
          </a:lnRef>
          <a:fillRef idx="3">
            <a:schemeClr val="accent4"/>
          </a:fillRef>
          <a:effectRef idx="2">
            <a:schemeClr val="accent4"/>
          </a:effectRef>
          <a:fontRef idx="minor">
            <a:schemeClr val="lt1"/>
          </a:fontRef>
        </p:style>
        <p:txBody>
          <a:bodyPr vert="eaVert" rtlCol="0" anchor="ctr"/>
          <a:lstStyle/>
          <a:p>
            <a:pPr marL="88900" indent="-88900" algn="ctr"/>
            <a:r>
              <a:rPr lang="ja-JP" altLang="en-US" sz="1100" spc="-30" dirty="0" smtClean="0">
                <a:solidFill>
                  <a:schemeClr val="bg1"/>
                </a:solidFill>
                <a:latin typeface="メイリオ" pitchFamily="50" charset="-128"/>
                <a:ea typeface="メイリオ" pitchFamily="50" charset="-128"/>
                <a:cs typeface="メイリオ" pitchFamily="50" charset="-128"/>
              </a:rPr>
              <a:t>防災・減災</a:t>
            </a:r>
            <a:endParaRPr lang="en-US" altLang="ja-JP" sz="1100" spc="-30" dirty="0" smtClean="0">
              <a:solidFill>
                <a:schemeClr val="bg1"/>
              </a:solidFill>
              <a:latin typeface="メイリオ" pitchFamily="50" charset="-128"/>
              <a:ea typeface="メイリオ" pitchFamily="50" charset="-128"/>
              <a:cs typeface="メイリオ" pitchFamily="50" charset="-128"/>
            </a:endParaRPr>
          </a:p>
        </p:txBody>
      </p:sp>
      <p:sp>
        <p:nvSpPr>
          <p:cNvPr id="185" name="正方形/長方形 184"/>
          <p:cNvSpPr/>
          <p:nvPr/>
        </p:nvSpPr>
        <p:spPr>
          <a:xfrm>
            <a:off x="7810320" y="1017062"/>
            <a:ext cx="960092" cy="1202263"/>
          </a:xfrm>
          <a:prstGeom prst="rect">
            <a:avLst/>
          </a:prstGeom>
          <a:solidFill>
            <a:srgbClr val="724CA0"/>
          </a:solidFill>
          <a:ln/>
        </p:spPr>
        <p:style>
          <a:lnRef idx="1">
            <a:schemeClr val="accent4"/>
          </a:lnRef>
          <a:fillRef idx="3">
            <a:schemeClr val="accent4"/>
          </a:fillRef>
          <a:effectRef idx="2">
            <a:schemeClr val="accent4"/>
          </a:effectRef>
          <a:fontRef idx="minor">
            <a:schemeClr val="lt1"/>
          </a:fontRef>
        </p:style>
        <p:txBody>
          <a:bodyPr vert="eaVert" rtlCol="0" anchor="ctr"/>
          <a:lstStyle/>
          <a:p>
            <a:pPr marL="88900" indent="-88900" algn="ctr"/>
            <a:r>
              <a:rPr lang="ja-JP" altLang="en-US" sz="1100" spc="-30" dirty="0" smtClean="0">
                <a:solidFill>
                  <a:schemeClr val="bg1"/>
                </a:solidFill>
                <a:latin typeface="メイリオ" pitchFamily="50" charset="-128"/>
                <a:ea typeface="メイリオ" pitchFamily="50" charset="-128"/>
                <a:cs typeface="メイリオ" pitchFamily="50" charset="-128"/>
              </a:rPr>
              <a:t>公共事業・</a:t>
            </a:r>
            <a:endParaRPr lang="en-US" altLang="ja-JP" sz="1100" spc="-30" dirty="0" smtClean="0">
              <a:solidFill>
                <a:schemeClr val="bg1"/>
              </a:solidFill>
              <a:latin typeface="メイリオ" pitchFamily="50" charset="-128"/>
              <a:ea typeface="メイリオ" pitchFamily="50" charset="-128"/>
              <a:cs typeface="メイリオ" pitchFamily="50" charset="-128"/>
            </a:endParaRPr>
          </a:p>
          <a:p>
            <a:pPr marL="88900" indent="-88900" algn="ctr"/>
            <a:r>
              <a:rPr lang="ja-JP" altLang="en-US" sz="1100" spc="-30" dirty="0" smtClean="0">
                <a:solidFill>
                  <a:schemeClr val="bg1"/>
                </a:solidFill>
                <a:latin typeface="メイリオ" pitchFamily="50" charset="-128"/>
                <a:ea typeface="メイリオ" pitchFamily="50" charset="-128"/>
                <a:cs typeface="メイリオ" pitchFamily="50" charset="-128"/>
              </a:rPr>
              <a:t>交通</a:t>
            </a:r>
            <a:endParaRPr lang="en-US" altLang="ja-JP" sz="1100" spc="-30" dirty="0" smtClean="0">
              <a:solidFill>
                <a:schemeClr val="bg1"/>
              </a:solidFill>
              <a:latin typeface="メイリオ" pitchFamily="50" charset="-128"/>
              <a:ea typeface="メイリオ" pitchFamily="50" charset="-128"/>
              <a:cs typeface="メイリオ" pitchFamily="50" charset="-128"/>
            </a:endParaRPr>
          </a:p>
        </p:txBody>
      </p:sp>
      <p:sp>
        <p:nvSpPr>
          <p:cNvPr id="186" name="正方形/長方形 185"/>
          <p:cNvSpPr/>
          <p:nvPr/>
        </p:nvSpPr>
        <p:spPr>
          <a:xfrm>
            <a:off x="8833372" y="1017062"/>
            <a:ext cx="960092" cy="1202263"/>
          </a:xfrm>
          <a:prstGeom prst="rect">
            <a:avLst/>
          </a:prstGeom>
          <a:solidFill>
            <a:srgbClr val="724CA0"/>
          </a:solidFill>
          <a:ln/>
        </p:spPr>
        <p:style>
          <a:lnRef idx="1">
            <a:schemeClr val="accent4"/>
          </a:lnRef>
          <a:fillRef idx="3">
            <a:schemeClr val="accent4"/>
          </a:fillRef>
          <a:effectRef idx="2">
            <a:schemeClr val="accent4"/>
          </a:effectRef>
          <a:fontRef idx="minor">
            <a:schemeClr val="lt1"/>
          </a:fontRef>
        </p:style>
        <p:txBody>
          <a:bodyPr vert="eaVert" lIns="0" rIns="0" rtlCol="0" anchor="ctr"/>
          <a:lstStyle/>
          <a:p>
            <a:pPr marL="88900" indent="-88900" algn="ctr"/>
            <a:r>
              <a:rPr lang="ja-JP" altLang="en-US" sz="1100" spc="-30" dirty="0" smtClean="0">
                <a:solidFill>
                  <a:schemeClr val="bg1"/>
                </a:solidFill>
                <a:latin typeface="メイリオ" pitchFamily="50" charset="-128"/>
                <a:ea typeface="メイリオ" pitchFamily="50" charset="-128"/>
                <a:cs typeface="メイリオ" pitchFamily="50" charset="-128"/>
              </a:rPr>
              <a:t>地域活性化</a:t>
            </a:r>
            <a:endParaRPr lang="en-US" altLang="ja-JP" sz="1100" spc="-30" dirty="0" smtClean="0">
              <a:solidFill>
                <a:schemeClr val="bg1"/>
              </a:solidFill>
              <a:latin typeface="メイリオ" pitchFamily="50" charset="-128"/>
              <a:ea typeface="メイリオ" pitchFamily="50" charset="-128"/>
              <a:cs typeface="メイリオ" pitchFamily="50" charset="-128"/>
            </a:endParaRPr>
          </a:p>
          <a:p>
            <a:pPr marL="88900" indent="-88900" algn="ctr"/>
            <a:r>
              <a:rPr lang="ja-JP" altLang="en-US" sz="1100" spc="-30" dirty="0" smtClean="0">
                <a:solidFill>
                  <a:schemeClr val="bg1"/>
                </a:solidFill>
                <a:latin typeface="メイリオ" pitchFamily="50" charset="-128"/>
                <a:ea typeface="メイリオ" pitchFamily="50" charset="-128"/>
                <a:cs typeface="メイリオ" pitchFamily="50" charset="-128"/>
              </a:rPr>
              <a:t>（観光・農林水産業・地域振興）</a:t>
            </a:r>
            <a:endParaRPr lang="en-US" altLang="ja-JP" sz="1100" spc="-30" dirty="0" smtClean="0">
              <a:solidFill>
                <a:schemeClr val="bg1"/>
              </a:solidFill>
              <a:latin typeface="メイリオ" pitchFamily="50" charset="-128"/>
              <a:ea typeface="メイリオ" pitchFamily="50" charset="-128"/>
              <a:cs typeface="メイリオ" pitchFamily="50" charset="-128"/>
            </a:endParaRPr>
          </a:p>
        </p:txBody>
      </p:sp>
      <p:sp>
        <p:nvSpPr>
          <p:cNvPr id="187" name="正方形/長方形 186"/>
          <p:cNvSpPr/>
          <p:nvPr/>
        </p:nvSpPr>
        <p:spPr>
          <a:xfrm>
            <a:off x="9846902" y="1017062"/>
            <a:ext cx="960092" cy="1202263"/>
          </a:xfrm>
          <a:prstGeom prst="rect">
            <a:avLst/>
          </a:prstGeom>
          <a:solidFill>
            <a:srgbClr val="724CA0"/>
          </a:solidFill>
          <a:ln/>
        </p:spPr>
        <p:style>
          <a:lnRef idx="1">
            <a:schemeClr val="accent4"/>
          </a:lnRef>
          <a:fillRef idx="3">
            <a:schemeClr val="accent4"/>
          </a:fillRef>
          <a:effectRef idx="2">
            <a:schemeClr val="accent4"/>
          </a:effectRef>
          <a:fontRef idx="minor">
            <a:schemeClr val="lt1"/>
          </a:fontRef>
        </p:style>
        <p:txBody>
          <a:bodyPr vert="eaVert" lIns="0" rIns="0" rtlCol="0" anchor="ctr"/>
          <a:lstStyle/>
          <a:p>
            <a:pPr marL="88900" indent="-88900" algn="ctr"/>
            <a:r>
              <a:rPr lang="ja-JP" altLang="en-US" sz="1100" spc="-30" dirty="0" smtClean="0">
                <a:solidFill>
                  <a:schemeClr val="bg1"/>
                </a:solidFill>
                <a:latin typeface="メイリオ" pitchFamily="50" charset="-128"/>
                <a:ea typeface="メイリオ" pitchFamily="50" charset="-128"/>
                <a:cs typeface="メイリオ" pitchFamily="50" charset="-128"/>
              </a:rPr>
              <a:t>人材育成・</a:t>
            </a:r>
            <a:endParaRPr lang="en-US" altLang="ja-JP" sz="1100" spc="-30" dirty="0" smtClean="0">
              <a:solidFill>
                <a:schemeClr val="bg1"/>
              </a:solidFill>
              <a:latin typeface="メイリオ" pitchFamily="50" charset="-128"/>
              <a:ea typeface="メイリオ" pitchFamily="50" charset="-128"/>
              <a:cs typeface="メイリオ" pitchFamily="50" charset="-128"/>
            </a:endParaRPr>
          </a:p>
          <a:p>
            <a:pPr marL="88900" indent="-88900" algn="ctr"/>
            <a:r>
              <a:rPr lang="ja-JP" altLang="en-US" sz="1100" spc="-30" dirty="0" smtClean="0">
                <a:solidFill>
                  <a:schemeClr val="bg1"/>
                </a:solidFill>
                <a:latin typeface="メイリオ" pitchFamily="50" charset="-128"/>
                <a:ea typeface="メイリオ" pitchFamily="50" charset="-128"/>
                <a:cs typeface="メイリオ" pitchFamily="50" charset="-128"/>
              </a:rPr>
              <a:t>雇用創出</a:t>
            </a:r>
            <a:endParaRPr lang="en-US" altLang="ja-JP" sz="1100" spc="-30" dirty="0" smtClean="0">
              <a:solidFill>
                <a:schemeClr val="bg1"/>
              </a:solidFill>
              <a:latin typeface="メイリオ" pitchFamily="50" charset="-128"/>
              <a:ea typeface="メイリオ" pitchFamily="50" charset="-128"/>
              <a:cs typeface="メイリオ" pitchFamily="50" charset="-128"/>
            </a:endParaRPr>
          </a:p>
        </p:txBody>
      </p:sp>
      <p:sp>
        <p:nvSpPr>
          <p:cNvPr id="188" name="正方形/長方形 187"/>
          <p:cNvSpPr/>
          <p:nvPr/>
        </p:nvSpPr>
        <p:spPr>
          <a:xfrm>
            <a:off x="10869958" y="1017062"/>
            <a:ext cx="960092" cy="1202263"/>
          </a:xfrm>
          <a:prstGeom prst="rect">
            <a:avLst/>
          </a:prstGeom>
          <a:solidFill>
            <a:srgbClr val="724CA0"/>
          </a:solidFill>
          <a:ln/>
        </p:spPr>
        <p:style>
          <a:lnRef idx="1">
            <a:schemeClr val="accent4"/>
          </a:lnRef>
          <a:fillRef idx="3">
            <a:schemeClr val="accent4"/>
          </a:fillRef>
          <a:effectRef idx="2">
            <a:schemeClr val="accent4"/>
          </a:effectRef>
          <a:fontRef idx="minor">
            <a:schemeClr val="lt1"/>
          </a:fontRef>
        </p:style>
        <p:txBody>
          <a:bodyPr vert="eaVert" lIns="0" rIns="0" rtlCol="0" anchor="ctr"/>
          <a:lstStyle/>
          <a:p>
            <a:pPr marL="88900" indent="-88900" algn="ctr"/>
            <a:r>
              <a:rPr lang="ja-JP" altLang="en-US" sz="1100" spc="-30" dirty="0" smtClean="0">
                <a:solidFill>
                  <a:schemeClr val="bg1"/>
                </a:solidFill>
                <a:latin typeface="メイリオ" pitchFamily="50" charset="-128"/>
                <a:ea typeface="メイリオ" pitchFamily="50" charset="-128"/>
                <a:cs typeface="メイリオ" pitchFamily="50" charset="-128"/>
              </a:rPr>
              <a:t>内部事務・</a:t>
            </a:r>
            <a:endParaRPr lang="en-US" altLang="ja-JP" sz="1100" spc="-30" dirty="0" smtClean="0">
              <a:solidFill>
                <a:schemeClr val="bg1"/>
              </a:solidFill>
              <a:latin typeface="メイリオ" pitchFamily="50" charset="-128"/>
              <a:ea typeface="メイリオ" pitchFamily="50" charset="-128"/>
              <a:cs typeface="メイリオ" pitchFamily="50" charset="-128"/>
            </a:endParaRPr>
          </a:p>
          <a:p>
            <a:pPr marL="88900" indent="-88900" algn="ctr"/>
            <a:r>
              <a:rPr lang="ja-JP" altLang="en-US" sz="1100" spc="-30" dirty="0" smtClean="0">
                <a:solidFill>
                  <a:schemeClr val="bg1"/>
                </a:solidFill>
                <a:latin typeface="メイリオ" pitchFamily="50" charset="-128"/>
                <a:ea typeface="メイリオ" pitchFamily="50" charset="-128"/>
                <a:cs typeface="メイリオ" pitchFamily="50" charset="-128"/>
              </a:rPr>
              <a:t>業務効率化</a:t>
            </a:r>
            <a:endParaRPr lang="en-US" altLang="ja-JP" sz="1100" spc="-30" dirty="0" smtClean="0">
              <a:solidFill>
                <a:schemeClr val="bg1"/>
              </a:solidFill>
              <a:latin typeface="メイリオ" pitchFamily="50" charset="-128"/>
              <a:ea typeface="メイリオ" pitchFamily="50" charset="-128"/>
              <a:cs typeface="メイリオ" pitchFamily="50" charset="-128"/>
            </a:endParaRPr>
          </a:p>
        </p:txBody>
      </p:sp>
      <p:sp>
        <p:nvSpPr>
          <p:cNvPr id="52" name="角丸四角形 51"/>
          <p:cNvSpPr/>
          <p:nvPr/>
        </p:nvSpPr>
        <p:spPr>
          <a:xfrm>
            <a:off x="1714500" y="3838575"/>
            <a:ext cx="10077449" cy="1304925"/>
          </a:xfrm>
          <a:prstGeom prst="roundRect">
            <a:avLst>
              <a:gd name="adj" fmla="val 7576"/>
            </a:avLst>
          </a:prstGeom>
          <a:solidFill>
            <a:srgbClr val="92D050">
              <a:alpha val="10000"/>
            </a:srgbClr>
          </a:solidFill>
          <a:ln w="19050">
            <a:solidFill>
              <a:srgbClr val="92D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3" name="角丸四角形 52"/>
          <p:cNvSpPr/>
          <p:nvPr/>
        </p:nvSpPr>
        <p:spPr>
          <a:xfrm>
            <a:off x="1733551" y="2295525"/>
            <a:ext cx="895350" cy="2905125"/>
          </a:xfrm>
          <a:prstGeom prst="roundRect">
            <a:avLst>
              <a:gd name="adj" fmla="val 7576"/>
            </a:avLst>
          </a:prstGeom>
          <a:gradFill>
            <a:gsLst>
              <a:gs pos="0">
                <a:schemeClr val="accent6">
                  <a:tint val="50000"/>
                  <a:satMod val="300000"/>
                  <a:alpha val="30000"/>
                </a:schemeClr>
              </a:gs>
              <a:gs pos="35000">
                <a:schemeClr val="accent6">
                  <a:tint val="37000"/>
                  <a:satMod val="300000"/>
                  <a:alpha val="30000"/>
                </a:schemeClr>
              </a:gs>
              <a:gs pos="100000">
                <a:schemeClr val="accent6">
                  <a:tint val="15000"/>
                  <a:satMod val="350000"/>
                  <a:alpha val="30000"/>
                </a:schemeClr>
              </a:gs>
            </a:gsLst>
          </a:gradFill>
          <a:ln w="19050">
            <a:solidFill>
              <a:srgbClr val="FFC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4" name="角丸四角形 53"/>
          <p:cNvSpPr/>
          <p:nvPr/>
        </p:nvSpPr>
        <p:spPr>
          <a:xfrm>
            <a:off x="10887076" y="2285999"/>
            <a:ext cx="896400" cy="2905200"/>
          </a:xfrm>
          <a:prstGeom prst="roundRect">
            <a:avLst>
              <a:gd name="adj" fmla="val 7576"/>
            </a:avLst>
          </a:prstGeom>
          <a:gradFill>
            <a:gsLst>
              <a:gs pos="0">
                <a:schemeClr val="accent1">
                  <a:tint val="50000"/>
                  <a:satMod val="300000"/>
                  <a:alpha val="30000"/>
                </a:schemeClr>
              </a:gs>
              <a:gs pos="35000">
                <a:schemeClr val="accent1">
                  <a:tint val="37000"/>
                  <a:satMod val="300000"/>
                  <a:alpha val="30000"/>
                </a:schemeClr>
              </a:gs>
              <a:gs pos="100000">
                <a:schemeClr val="accent1">
                  <a:tint val="15000"/>
                  <a:satMod val="350000"/>
                  <a:alpha val="30000"/>
                </a:schemeClr>
              </a:gs>
            </a:gsLst>
          </a:gradFill>
          <a:ln w="19050">
            <a:solidFill>
              <a:srgbClr val="0070C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5" name="角丸四角形 54"/>
          <p:cNvSpPr/>
          <p:nvPr/>
        </p:nvSpPr>
        <p:spPr>
          <a:xfrm>
            <a:off x="1733552" y="5267786"/>
            <a:ext cx="10039348" cy="1333500"/>
          </a:xfrm>
          <a:prstGeom prst="roundRect">
            <a:avLst>
              <a:gd name="adj" fmla="val 7576"/>
            </a:avLst>
          </a:prstGeom>
          <a:solidFill>
            <a:srgbClr val="C00000">
              <a:alpha val="10000"/>
            </a:srgbClr>
          </a:solidFill>
          <a:ln>
            <a:solidFill>
              <a:srgbClr val="C0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57" name="テキスト ボックス 56"/>
          <p:cNvSpPr txBox="1"/>
          <p:nvPr/>
        </p:nvSpPr>
        <p:spPr>
          <a:xfrm>
            <a:off x="3981450" y="5438775"/>
            <a:ext cx="2819400" cy="1019175"/>
          </a:xfrm>
          <a:prstGeom prst="rect">
            <a:avLst/>
          </a:prstGeom>
          <a:solidFill>
            <a:schemeClr val="bg1"/>
          </a:solidFill>
          <a:ln>
            <a:solidFill>
              <a:srgbClr val="C00000"/>
            </a:solidFill>
          </a:ln>
          <a:effectLst>
            <a:outerShdw blurRad="50800" dist="38100" dir="2700000" algn="tl" rotWithShape="0">
              <a:prstClr val="black">
                <a:alpha val="40000"/>
              </a:prstClr>
            </a:outerShdw>
          </a:effectLst>
        </p:spPr>
        <p:txBody>
          <a:bodyPr wrap="square" rtlCol="0" anchor="ctr">
            <a:noAutofit/>
          </a:bodyPr>
          <a:lstStyle/>
          <a:p>
            <a:r>
              <a:rPr lang="ja-JP" altLang="en-US" sz="1200" dirty="0" smtClean="0">
                <a:solidFill>
                  <a:srgbClr val="C00000"/>
                </a:solidFill>
                <a:latin typeface="メイリオ" pitchFamily="50" charset="-128"/>
                <a:ea typeface="メイリオ" pitchFamily="50" charset="-128"/>
                <a:cs typeface="メイリオ" pitchFamily="50" charset="-128"/>
              </a:rPr>
              <a:t>課題①</a:t>
            </a:r>
            <a:endParaRPr lang="en-US" altLang="ja-JP" sz="1200" dirty="0" smtClean="0">
              <a:solidFill>
                <a:srgbClr val="C00000"/>
              </a:solidFill>
              <a:latin typeface="メイリオ" pitchFamily="50" charset="-128"/>
              <a:ea typeface="メイリオ" pitchFamily="50" charset="-128"/>
              <a:cs typeface="メイリオ" pitchFamily="50" charset="-128"/>
            </a:endParaRPr>
          </a:p>
          <a:p>
            <a:endParaRPr lang="en-US" altLang="ja-JP" sz="1200" dirty="0" smtClean="0">
              <a:solidFill>
                <a:srgbClr val="C00000"/>
              </a:solidFill>
              <a:latin typeface="メイリオ" pitchFamily="50" charset="-128"/>
              <a:ea typeface="メイリオ" pitchFamily="50" charset="-128"/>
              <a:cs typeface="メイリオ" pitchFamily="50" charset="-128"/>
            </a:endParaRPr>
          </a:p>
          <a:p>
            <a:r>
              <a:rPr lang="ja-JP" altLang="en-US" sz="1200" dirty="0" smtClean="0">
                <a:solidFill>
                  <a:srgbClr val="C00000"/>
                </a:solidFill>
                <a:latin typeface="メイリオ" pitchFamily="50" charset="-128"/>
                <a:ea typeface="メイリオ" pitchFamily="50" charset="-128"/>
                <a:cs typeface="メイリオ" pitchFamily="50" charset="-128"/>
              </a:rPr>
              <a:t>ほとんどの政策・業務分野において～</a:t>
            </a:r>
            <a:r>
              <a:rPr lang="en-US" altLang="ja-JP" sz="1200" dirty="0" smtClean="0">
                <a:solidFill>
                  <a:srgbClr val="C00000"/>
                </a:solidFill>
                <a:latin typeface="メイリオ" pitchFamily="50" charset="-128"/>
                <a:ea typeface="メイリオ" pitchFamily="50" charset="-128"/>
                <a:cs typeface="メイリオ" pitchFamily="50" charset="-128"/>
              </a:rPr>
              <a:t>50K</a:t>
            </a:r>
            <a:r>
              <a:rPr lang="ja-JP" altLang="en-US" sz="1200" dirty="0" smtClean="0">
                <a:solidFill>
                  <a:srgbClr val="C00000"/>
                </a:solidFill>
                <a:latin typeface="メイリオ" pitchFamily="50" charset="-128"/>
                <a:ea typeface="メイリオ" pitchFamily="50" charset="-128"/>
                <a:cs typeface="メイリオ" pitchFamily="50" charset="-128"/>
              </a:rPr>
              <a:t>規模を狙うためのソリューションがまだまだ不足している</a:t>
            </a:r>
            <a:endParaRPr lang="en-US" sz="1200" dirty="0" smtClean="0">
              <a:solidFill>
                <a:srgbClr val="C00000"/>
              </a:solidFill>
              <a:latin typeface="メイリオ" pitchFamily="50" charset="-128"/>
              <a:ea typeface="メイリオ" pitchFamily="50" charset="-128"/>
              <a:cs typeface="メイリオ" pitchFamily="50" charset="-128"/>
            </a:endParaRPr>
          </a:p>
        </p:txBody>
      </p:sp>
      <p:sp>
        <p:nvSpPr>
          <p:cNvPr id="58" name="テキスト ボックス 57"/>
          <p:cNvSpPr txBox="1"/>
          <p:nvPr/>
        </p:nvSpPr>
        <p:spPr>
          <a:xfrm>
            <a:off x="4286250" y="3905251"/>
            <a:ext cx="2790825" cy="1162050"/>
          </a:xfrm>
          <a:prstGeom prst="rect">
            <a:avLst/>
          </a:prstGeom>
          <a:solidFill>
            <a:schemeClr val="bg1"/>
          </a:solidFill>
          <a:ln>
            <a:solidFill>
              <a:srgbClr val="92D050"/>
            </a:solidFill>
          </a:ln>
          <a:effectLst>
            <a:outerShdw blurRad="50800" dist="38100" dir="2700000" algn="tl" rotWithShape="0">
              <a:prstClr val="black">
                <a:alpha val="40000"/>
              </a:prstClr>
            </a:outerShdw>
          </a:effectLst>
        </p:spPr>
        <p:txBody>
          <a:bodyPr wrap="square" rtlCol="0" anchor="ctr">
            <a:noAutofit/>
          </a:bodyPr>
          <a:lstStyle/>
          <a:p>
            <a:r>
              <a:rPr lang="ja-JP" altLang="en-US" sz="1200" dirty="0" smtClean="0">
                <a:solidFill>
                  <a:srgbClr val="92D050"/>
                </a:solidFill>
                <a:latin typeface="メイリオ" pitchFamily="50" charset="-128"/>
                <a:ea typeface="メイリオ" pitchFamily="50" charset="-128"/>
                <a:cs typeface="メイリオ" pitchFamily="50" charset="-128"/>
              </a:rPr>
              <a:t>課題②</a:t>
            </a:r>
            <a:endParaRPr lang="en-US" altLang="ja-JP" sz="1200" dirty="0" smtClean="0">
              <a:solidFill>
                <a:srgbClr val="92D050"/>
              </a:solidFill>
              <a:latin typeface="メイリオ" pitchFamily="50" charset="-128"/>
              <a:ea typeface="メイリオ" pitchFamily="50" charset="-128"/>
              <a:cs typeface="メイリオ" pitchFamily="50" charset="-128"/>
            </a:endParaRPr>
          </a:p>
          <a:p>
            <a:endParaRPr lang="en-US" altLang="ja-JP" sz="1200" dirty="0" smtClean="0">
              <a:solidFill>
                <a:srgbClr val="92D050"/>
              </a:solidFill>
              <a:latin typeface="メイリオ" pitchFamily="50" charset="-128"/>
              <a:ea typeface="メイリオ" pitchFamily="50" charset="-128"/>
              <a:cs typeface="メイリオ" pitchFamily="50" charset="-128"/>
            </a:endParaRPr>
          </a:p>
          <a:p>
            <a:r>
              <a:rPr lang="ja-JP" altLang="en-US" sz="1200" dirty="0" smtClean="0">
                <a:solidFill>
                  <a:srgbClr val="92D050"/>
                </a:solidFill>
                <a:latin typeface="メイリオ" pitchFamily="50" charset="-128"/>
                <a:ea typeface="メイリオ" pitchFamily="50" charset="-128"/>
                <a:cs typeface="メイリオ" pitchFamily="50" charset="-128"/>
              </a:rPr>
              <a:t>すべての政策・業務分野において</a:t>
            </a:r>
            <a:r>
              <a:rPr lang="en-US" altLang="ja-JP" sz="1200" dirty="0" smtClean="0">
                <a:solidFill>
                  <a:srgbClr val="92D050"/>
                </a:solidFill>
                <a:latin typeface="メイリオ" pitchFamily="50" charset="-128"/>
                <a:ea typeface="メイリオ" pitchFamily="50" charset="-128"/>
                <a:cs typeface="メイリオ" pitchFamily="50" charset="-128"/>
              </a:rPr>
              <a:t>50K</a:t>
            </a:r>
            <a:r>
              <a:rPr lang="ja-JP" altLang="en-US" sz="1200" dirty="0" smtClean="0">
                <a:solidFill>
                  <a:srgbClr val="92D050"/>
                </a:solidFill>
                <a:latin typeface="メイリオ" pitchFamily="50" charset="-128"/>
                <a:ea typeface="メイリオ" pitchFamily="50" charset="-128"/>
                <a:cs typeface="メイリオ" pitchFamily="50" charset="-128"/>
              </a:rPr>
              <a:t>～</a:t>
            </a:r>
            <a:r>
              <a:rPr lang="en-US" altLang="ja-JP" sz="1200" dirty="0" smtClean="0">
                <a:solidFill>
                  <a:srgbClr val="92D050"/>
                </a:solidFill>
                <a:latin typeface="メイリオ" pitchFamily="50" charset="-128"/>
                <a:ea typeface="メイリオ" pitchFamily="50" charset="-128"/>
                <a:cs typeface="メイリオ" pitchFamily="50" charset="-128"/>
              </a:rPr>
              <a:t>100K</a:t>
            </a:r>
            <a:r>
              <a:rPr lang="ja-JP" altLang="en-US" sz="1200" dirty="0" smtClean="0">
                <a:solidFill>
                  <a:srgbClr val="92D050"/>
                </a:solidFill>
                <a:latin typeface="メイリオ" pitchFamily="50" charset="-128"/>
                <a:ea typeface="メイリオ" pitchFamily="50" charset="-128"/>
                <a:cs typeface="メイリオ" pitchFamily="50" charset="-128"/>
              </a:rPr>
              <a:t>規模の案件を狙うためのソリューションが未整備</a:t>
            </a:r>
            <a:endParaRPr lang="en-US" altLang="ja-JP" sz="1200" dirty="0" smtClean="0">
              <a:solidFill>
                <a:srgbClr val="92D050"/>
              </a:solidFill>
              <a:latin typeface="メイリオ" pitchFamily="50" charset="-128"/>
              <a:ea typeface="メイリオ" pitchFamily="50" charset="-128"/>
              <a:cs typeface="メイリオ" pitchFamily="50" charset="-128"/>
            </a:endParaRPr>
          </a:p>
          <a:p>
            <a:r>
              <a:rPr lang="ja-JP" altLang="en-US" sz="1200" dirty="0" smtClean="0">
                <a:solidFill>
                  <a:srgbClr val="92D050"/>
                </a:solidFill>
                <a:latin typeface="メイリオ" pitchFamily="50" charset="-128"/>
                <a:ea typeface="メイリオ" pitchFamily="50" charset="-128"/>
                <a:cs typeface="メイリオ" pitchFamily="50" charset="-128"/>
              </a:rPr>
              <a:t>（可能性有無も含めて）</a:t>
            </a:r>
            <a:endParaRPr lang="en-US" sz="1200" dirty="0">
              <a:solidFill>
                <a:srgbClr val="92D050"/>
              </a:solidFill>
              <a:latin typeface="メイリオ" pitchFamily="50" charset="-128"/>
              <a:ea typeface="メイリオ" pitchFamily="50" charset="-128"/>
              <a:cs typeface="メイリオ" pitchFamily="50" charset="-128"/>
            </a:endParaRPr>
          </a:p>
        </p:txBody>
      </p:sp>
      <p:sp>
        <p:nvSpPr>
          <p:cNvPr id="59" name="テキスト ボックス 58"/>
          <p:cNvSpPr txBox="1"/>
          <p:nvPr/>
        </p:nvSpPr>
        <p:spPr>
          <a:xfrm>
            <a:off x="2428874" y="2457451"/>
            <a:ext cx="2619376" cy="1238250"/>
          </a:xfrm>
          <a:prstGeom prst="rect">
            <a:avLst/>
          </a:prstGeom>
          <a:solidFill>
            <a:schemeClr val="bg1"/>
          </a:solidFill>
          <a:ln>
            <a:solidFill>
              <a:srgbClr val="FFC000"/>
            </a:solidFill>
          </a:ln>
          <a:effectLst>
            <a:outerShdw blurRad="50800" dist="38100" dir="2700000" algn="tl" rotWithShape="0">
              <a:prstClr val="black">
                <a:alpha val="40000"/>
              </a:prstClr>
            </a:outerShdw>
          </a:effectLst>
        </p:spPr>
        <p:txBody>
          <a:bodyPr vert="horz" wrap="square" rtlCol="0" anchor="ctr">
            <a:noAutofit/>
          </a:bodyPr>
          <a:lstStyle/>
          <a:p>
            <a:r>
              <a:rPr lang="ja-JP" altLang="en-US" sz="1200" dirty="0" smtClean="0">
                <a:solidFill>
                  <a:srgbClr val="FFC000"/>
                </a:solidFill>
                <a:latin typeface="メイリオ" pitchFamily="50" charset="-128"/>
                <a:ea typeface="メイリオ" pitchFamily="50" charset="-128"/>
                <a:cs typeface="メイリオ" pitchFamily="50" charset="-128"/>
              </a:rPr>
              <a:t>課題③</a:t>
            </a:r>
            <a:endParaRPr lang="en-US" altLang="ja-JP" sz="1200" dirty="0" smtClean="0">
              <a:solidFill>
                <a:srgbClr val="FFC000"/>
              </a:solidFill>
              <a:latin typeface="メイリオ" pitchFamily="50" charset="-128"/>
              <a:ea typeface="メイリオ" pitchFamily="50" charset="-128"/>
              <a:cs typeface="メイリオ" pitchFamily="50" charset="-128"/>
            </a:endParaRPr>
          </a:p>
          <a:p>
            <a:endParaRPr lang="en-US" altLang="ja-JP" sz="1200" dirty="0" smtClean="0">
              <a:solidFill>
                <a:srgbClr val="FFC000"/>
              </a:solidFill>
              <a:latin typeface="メイリオ" pitchFamily="50" charset="-128"/>
              <a:ea typeface="メイリオ" pitchFamily="50" charset="-128"/>
              <a:cs typeface="メイリオ" pitchFamily="50" charset="-128"/>
            </a:endParaRPr>
          </a:p>
          <a:p>
            <a:r>
              <a:rPr lang="ja-JP" altLang="en-US" sz="1200" dirty="0" smtClean="0">
                <a:solidFill>
                  <a:srgbClr val="FFC000"/>
                </a:solidFill>
                <a:latin typeface="メイリオ" pitchFamily="50" charset="-128"/>
                <a:ea typeface="メイリオ" pitchFamily="50" charset="-128"/>
                <a:cs typeface="メイリオ" pitchFamily="50" charset="-128"/>
              </a:rPr>
              <a:t>セールスフォースが得意とする行政・市民サービス分野の</a:t>
            </a:r>
            <a:r>
              <a:rPr lang="en-US" altLang="ja-JP" sz="1200" dirty="0" smtClean="0">
                <a:solidFill>
                  <a:srgbClr val="FFC000"/>
                </a:solidFill>
                <a:latin typeface="メイリオ" pitchFamily="50" charset="-128"/>
                <a:ea typeface="メイリオ" pitchFamily="50" charset="-128"/>
                <a:cs typeface="メイリオ" pitchFamily="50" charset="-128"/>
              </a:rPr>
              <a:t>50K</a:t>
            </a:r>
            <a:r>
              <a:rPr lang="ja-JP" altLang="en-US" sz="1200" dirty="0" smtClean="0">
                <a:solidFill>
                  <a:srgbClr val="FFC000"/>
                </a:solidFill>
                <a:latin typeface="メイリオ" pitchFamily="50" charset="-128"/>
                <a:ea typeface="メイリオ" pitchFamily="50" charset="-128"/>
                <a:cs typeface="メイリオ" pitchFamily="50" charset="-128"/>
              </a:rPr>
              <a:t>以上規模を狙えるソリューションが整備されていない</a:t>
            </a:r>
            <a:endParaRPr lang="en-US" sz="1200" dirty="0">
              <a:solidFill>
                <a:srgbClr val="FFC000"/>
              </a:solidFill>
              <a:latin typeface="メイリオ" pitchFamily="50" charset="-128"/>
              <a:ea typeface="メイリオ" pitchFamily="50" charset="-128"/>
              <a:cs typeface="メイリオ" pitchFamily="50" charset="-128"/>
            </a:endParaRPr>
          </a:p>
        </p:txBody>
      </p:sp>
      <p:sp>
        <p:nvSpPr>
          <p:cNvPr id="60" name="テキスト ボックス 59"/>
          <p:cNvSpPr txBox="1"/>
          <p:nvPr/>
        </p:nvSpPr>
        <p:spPr>
          <a:xfrm>
            <a:off x="8496299" y="2457451"/>
            <a:ext cx="2619376" cy="1238250"/>
          </a:xfrm>
          <a:prstGeom prst="rect">
            <a:avLst/>
          </a:prstGeom>
          <a:solidFill>
            <a:schemeClr val="bg1"/>
          </a:solidFill>
          <a:ln>
            <a:solidFill>
              <a:srgbClr val="0070C0"/>
            </a:solidFill>
          </a:ln>
          <a:effectLst>
            <a:outerShdw blurRad="50800" dist="38100" dir="2700000" algn="tl" rotWithShape="0">
              <a:prstClr val="black">
                <a:alpha val="40000"/>
              </a:prstClr>
            </a:outerShdw>
          </a:effectLst>
        </p:spPr>
        <p:txBody>
          <a:bodyPr vert="horz" wrap="square" rtlCol="0" anchor="ctr">
            <a:noAutofit/>
          </a:bodyPr>
          <a:lstStyle/>
          <a:p>
            <a:r>
              <a:rPr lang="ja-JP" altLang="en-US" sz="1200" dirty="0" smtClean="0">
                <a:solidFill>
                  <a:srgbClr val="0070C0"/>
                </a:solidFill>
                <a:latin typeface="メイリオ" pitchFamily="50" charset="-128"/>
                <a:ea typeface="メイリオ" pitchFamily="50" charset="-128"/>
                <a:cs typeface="メイリオ" pitchFamily="50" charset="-128"/>
              </a:rPr>
              <a:t>課題④</a:t>
            </a:r>
            <a:endParaRPr lang="en-US" altLang="ja-JP" sz="1200" dirty="0" smtClean="0">
              <a:solidFill>
                <a:srgbClr val="0070C0"/>
              </a:solidFill>
              <a:latin typeface="メイリオ" pitchFamily="50" charset="-128"/>
              <a:ea typeface="メイリオ" pitchFamily="50" charset="-128"/>
              <a:cs typeface="メイリオ" pitchFamily="50" charset="-128"/>
            </a:endParaRPr>
          </a:p>
          <a:p>
            <a:endParaRPr lang="en-US" altLang="ja-JP" sz="1200" dirty="0" smtClean="0">
              <a:solidFill>
                <a:srgbClr val="0070C0"/>
              </a:solidFill>
              <a:latin typeface="メイリオ" pitchFamily="50" charset="-128"/>
              <a:ea typeface="メイリオ" pitchFamily="50" charset="-128"/>
              <a:cs typeface="メイリオ" pitchFamily="50" charset="-128"/>
            </a:endParaRPr>
          </a:p>
          <a:p>
            <a:r>
              <a:rPr lang="ja-JP" altLang="en-US" sz="1200" dirty="0" smtClean="0">
                <a:solidFill>
                  <a:srgbClr val="0070C0"/>
                </a:solidFill>
                <a:latin typeface="メイリオ" pitchFamily="50" charset="-128"/>
                <a:ea typeface="メイリオ" pitchFamily="50" charset="-128"/>
                <a:cs typeface="メイリオ" pitchFamily="50" charset="-128"/>
              </a:rPr>
              <a:t>内部事務業務で多数の職員・全職員が利用するような規模で狙えるソリューションが</a:t>
            </a:r>
            <a:r>
              <a:rPr lang="ja-JP" altLang="en-US" sz="1200" dirty="0">
                <a:solidFill>
                  <a:srgbClr val="0070C0"/>
                </a:solidFill>
                <a:latin typeface="メイリオ" pitchFamily="50" charset="-128"/>
                <a:ea typeface="メイリオ" pitchFamily="50" charset="-128"/>
                <a:cs typeface="メイリオ" pitchFamily="50" charset="-128"/>
              </a:rPr>
              <a:t>未整備</a:t>
            </a:r>
            <a:endParaRPr lang="en-US" altLang="ja-JP" sz="1200" dirty="0" smtClean="0">
              <a:solidFill>
                <a:srgbClr val="0070C0"/>
              </a:solidFill>
              <a:latin typeface="メイリオ" pitchFamily="50" charset="-128"/>
              <a:ea typeface="メイリオ" pitchFamily="50" charset="-128"/>
              <a:cs typeface="メイリオ" pitchFamily="50" charset="-128"/>
            </a:endParaRPr>
          </a:p>
        </p:txBody>
      </p:sp>
      <p:cxnSp>
        <p:nvCxnSpPr>
          <p:cNvPr id="3" name="直線コネクタ 2"/>
          <p:cNvCxnSpPr>
            <a:stCxn id="59" idx="1"/>
          </p:cNvCxnSpPr>
          <p:nvPr/>
        </p:nvCxnSpPr>
        <p:spPr>
          <a:xfrm flipH="1">
            <a:off x="2114550" y="3076576"/>
            <a:ext cx="314324" cy="152399"/>
          </a:xfrm>
          <a:prstGeom prst="line">
            <a:avLst/>
          </a:prstGeom>
          <a:ln w="9525" cmpd="sng">
            <a:solidFill>
              <a:srgbClr val="FFC00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4" name="直線コネクタ 63"/>
          <p:cNvCxnSpPr>
            <a:stCxn id="60" idx="3"/>
          </p:cNvCxnSpPr>
          <p:nvPr/>
        </p:nvCxnSpPr>
        <p:spPr>
          <a:xfrm>
            <a:off x="11115675" y="3076576"/>
            <a:ext cx="371475" cy="152399"/>
          </a:xfrm>
          <a:prstGeom prst="line">
            <a:avLst/>
          </a:prstGeom>
          <a:ln w="9525" cmpd="sng">
            <a:solidFill>
              <a:srgbClr val="0070C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8" name="Rectangle 2"/>
          <p:cNvSpPr txBox="1">
            <a:spLocks noChangeArrowheads="1"/>
          </p:cNvSpPr>
          <p:nvPr/>
        </p:nvSpPr>
        <p:spPr>
          <a:xfrm>
            <a:off x="344904" y="86288"/>
            <a:ext cx="11604633" cy="515960"/>
          </a:xfrm>
          <a:prstGeom prst="rect">
            <a:avLst/>
          </a:prstGeom>
        </p:spPr>
        <p:txBody>
          <a:bodyPr vert="horz" lIns="121899" tIns="60949" rIns="121899" bIns="60949" rtlCol="0" anchor="ctr">
            <a:normAutofit/>
          </a:bodyPr>
          <a:lstStyle/>
          <a:p>
            <a:pPr lvl="0">
              <a:spcBef>
                <a:spcPct val="0"/>
              </a:spcBef>
              <a:defRPr/>
            </a:pPr>
            <a:r>
              <a:rPr lang="ja-JP" altLang="en-US" sz="2400" b="1" spc="-20" dirty="0" smtClean="0">
                <a:latin typeface="メイリオ" pitchFamily="50" charset="-128"/>
                <a:ea typeface="メイリオ" pitchFamily="50" charset="-128"/>
                <a:cs typeface="メイリオ" pitchFamily="50" charset="-128"/>
              </a:rPr>
              <a:t>現行の地方自治体ソリューションにおける課題（商談金額 </a:t>
            </a:r>
            <a:r>
              <a:rPr lang="en-US" altLang="ja-JP" sz="2400" b="1" spc="-20" dirty="0" smtClean="0">
                <a:latin typeface="メイリオ" pitchFamily="50" charset="-128"/>
                <a:ea typeface="メイリオ" pitchFamily="50" charset="-128"/>
                <a:cs typeface="メイリオ" pitchFamily="50" charset="-128"/>
              </a:rPr>
              <a:t>× </a:t>
            </a:r>
            <a:r>
              <a:rPr lang="ja-JP" altLang="en-US" sz="2400" b="1" spc="-20" dirty="0" smtClean="0">
                <a:latin typeface="メイリオ" pitchFamily="50" charset="-128"/>
                <a:ea typeface="メイリオ" pitchFamily="50" charset="-128"/>
                <a:cs typeface="メイリオ" pitchFamily="50" charset="-128"/>
              </a:rPr>
              <a:t>政策・業務分野）</a:t>
            </a:r>
            <a:endParaRPr lang="en-US" sz="2400" b="1" spc="-20" dirty="0" smtClean="0">
              <a:latin typeface="メイリオ" pitchFamily="50" charset="-128"/>
              <a:ea typeface="メイリオ" pitchFamily="50" charset="-128"/>
              <a:cs typeface="メイリオ" pitchFamily="50" charset="-128"/>
            </a:endParaRPr>
          </a:p>
        </p:txBody>
      </p:sp>
    </p:spTree>
    <p:extLst>
      <p:ext uri="{BB962C8B-B14F-4D97-AF65-F5344CB8AC3E}">
        <p14:creationId xmlns:p14="http://schemas.microsoft.com/office/powerpoint/2010/main" val="8435187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スライド番号プレースホルダ 12"/>
          <p:cNvSpPr txBox="1">
            <a:spLocks/>
          </p:cNvSpPr>
          <p:nvPr/>
        </p:nvSpPr>
        <p:spPr>
          <a:xfrm>
            <a:off x="0" y="6503508"/>
            <a:ext cx="501121"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7F533FCC-3EC6-46C8-9BD6-12D5A8B3D01F}" type="slidenum">
              <a:rPr kumimoji="1" lang="ja-JP" altLang="en-US" sz="1200" b="0" i="0" u="none" strike="noStrike" kern="1200" cap="none" spc="0" normalizeH="0" baseline="0" noProof="0" smtClean="0">
                <a:ln>
                  <a:noFill/>
                </a:ln>
                <a:effectLst/>
                <a:uLnTx/>
                <a:uFillTx/>
                <a:latin typeface="メイリオ" pitchFamily="50" charset="-128"/>
                <a:ea typeface="メイリオ" pitchFamily="50" charset="-128"/>
                <a:cs typeface="メイリオ" pitchFamily="50" charset="-128"/>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1" lang="ja-JP" altLang="en-US" sz="1200" b="0" i="0" u="none" strike="noStrike" kern="1200" cap="none" spc="0" normalizeH="0" baseline="0" noProof="0" dirty="0">
              <a:ln>
                <a:noFill/>
              </a:ln>
              <a:effectLst/>
              <a:uLnTx/>
              <a:uFillTx/>
              <a:latin typeface="メイリオ" pitchFamily="50" charset="-128"/>
              <a:ea typeface="メイリオ" pitchFamily="50" charset="-128"/>
              <a:cs typeface="メイリオ" pitchFamily="50" charset="-128"/>
            </a:endParaRPr>
          </a:p>
        </p:txBody>
      </p:sp>
      <p:sp>
        <p:nvSpPr>
          <p:cNvPr id="3" name="Rectangle 2"/>
          <p:cNvSpPr txBox="1">
            <a:spLocks noChangeArrowheads="1"/>
          </p:cNvSpPr>
          <p:nvPr/>
        </p:nvSpPr>
        <p:spPr>
          <a:xfrm>
            <a:off x="344904" y="86288"/>
            <a:ext cx="11604633" cy="515960"/>
          </a:xfrm>
          <a:prstGeom prst="rect">
            <a:avLst/>
          </a:prstGeom>
        </p:spPr>
        <p:txBody>
          <a:bodyPr vert="horz" lIns="121899" tIns="60949" rIns="121899" bIns="60949" rtlCol="0" anchor="ctr">
            <a:normAutofit/>
          </a:bodyPr>
          <a:lstStyle/>
          <a:p>
            <a:pPr>
              <a:spcBef>
                <a:spcPct val="0"/>
              </a:spcBef>
              <a:defRPr/>
            </a:pPr>
            <a:r>
              <a:rPr lang="ja-JP" altLang="en-US" sz="2400" b="1" dirty="0" smtClean="0">
                <a:latin typeface="メイリオ" panose="020B0604030504040204" pitchFamily="50" charset="-128"/>
                <a:ea typeface="メイリオ" panose="020B0604030504040204" pitchFamily="50" charset="-128"/>
                <a:cs typeface="Salesforce Sans"/>
              </a:rPr>
              <a:t>ソリューションコンセプト（案）</a:t>
            </a:r>
            <a:endParaRPr lang="en-US" sz="2400" b="1" dirty="0">
              <a:latin typeface="メイリオ" panose="020B0604030504040204" pitchFamily="50" charset="-128"/>
              <a:ea typeface="メイリオ" panose="020B0604030504040204" pitchFamily="50" charset="-128"/>
              <a:cs typeface="Salesforce Sans"/>
            </a:endParaRPr>
          </a:p>
        </p:txBody>
      </p:sp>
      <p:sp>
        <p:nvSpPr>
          <p:cNvPr id="93" name="正方形/長方形 92"/>
          <p:cNvSpPr/>
          <p:nvPr/>
        </p:nvSpPr>
        <p:spPr>
          <a:xfrm>
            <a:off x="8957388" y="1016"/>
            <a:ext cx="3231437" cy="34544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latin typeface="メイリオ" panose="020B0604030504040204" pitchFamily="50" charset="-128"/>
                <a:ea typeface="メイリオ" panose="020B0604030504040204" pitchFamily="50" charset="-128"/>
              </a:rPr>
              <a:t>ドラフト</a:t>
            </a:r>
            <a:endParaRPr lang="en-US" sz="1600" b="1" dirty="0">
              <a:latin typeface="メイリオ" panose="020B0604030504040204" pitchFamily="50" charset="-128"/>
              <a:ea typeface="メイリオ" panose="020B0604030504040204" pitchFamily="50" charset="-128"/>
            </a:endParaRPr>
          </a:p>
        </p:txBody>
      </p:sp>
      <p:sp>
        <p:nvSpPr>
          <p:cNvPr id="76" name="正方形/長方形 75"/>
          <p:cNvSpPr/>
          <p:nvPr/>
        </p:nvSpPr>
        <p:spPr>
          <a:xfrm>
            <a:off x="1017037" y="1380601"/>
            <a:ext cx="2948473" cy="394995"/>
          </a:xfrm>
          <a:prstGeom prst="rect">
            <a:avLst/>
          </a:prstGeom>
          <a:solidFill>
            <a:srgbClr val="002060"/>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dirty="0" smtClean="0">
                <a:latin typeface="メイリオ" panose="020B0604030504040204" pitchFamily="50" charset="-128"/>
                <a:ea typeface="メイリオ" panose="020B0604030504040204" pitchFamily="50" charset="-128"/>
                <a:cs typeface="Salesforce Sans"/>
              </a:rPr>
              <a:t>情報入力</a:t>
            </a:r>
            <a:endParaRPr lang="en-US" sz="1400" dirty="0" smtClean="0">
              <a:latin typeface="メイリオ" panose="020B0604030504040204" pitchFamily="50" charset="-128"/>
              <a:ea typeface="メイリオ" panose="020B0604030504040204" pitchFamily="50" charset="-128"/>
              <a:cs typeface="Salesforce Sans"/>
            </a:endParaRPr>
          </a:p>
        </p:txBody>
      </p:sp>
      <p:sp>
        <p:nvSpPr>
          <p:cNvPr id="2" name="正方形/長方形 1"/>
          <p:cNvSpPr/>
          <p:nvPr/>
        </p:nvSpPr>
        <p:spPr>
          <a:xfrm>
            <a:off x="1017037" y="1785773"/>
            <a:ext cx="2948473" cy="3139651"/>
          </a:xfrm>
          <a:prstGeom prst="rect">
            <a:avLst/>
          </a:prstGeom>
          <a:solidFill>
            <a:schemeClr val="bg1"/>
          </a:solidFill>
          <a:ln>
            <a:solidFill>
              <a:srgbClr val="002060"/>
            </a:solid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sp>
        <p:nvSpPr>
          <p:cNvPr id="77" name="正方形/長方形 76"/>
          <p:cNvSpPr/>
          <p:nvPr/>
        </p:nvSpPr>
        <p:spPr>
          <a:xfrm>
            <a:off x="4640425" y="1380601"/>
            <a:ext cx="2948473" cy="394995"/>
          </a:xfrm>
          <a:prstGeom prst="rect">
            <a:avLst/>
          </a:prstGeom>
          <a:solidFill>
            <a:srgbClr val="002060"/>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dirty="0" smtClean="0">
                <a:latin typeface="メイリオ" panose="020B0604030504040204" pitchFamily="50" charset="-128"/>
                <a:ea typeface="メイリオ" panose="020B0604030504040204" pitchFamily="50" charset="-128"/>
                <a:cs typeface="Salesforce Sans"/>
              </a:rPr>
              <a:t>情報管理・集約</a:t>
            </a:r>
            <a:endParaRPr lang="en-US" sz="1400" dirty="0" smtClean="0">
              <a:latin typeface="メイリオ" panose="020B0604030504040204" pitchFamily="50" charset="-128"/>
              <a:ea typeface="メイリオ" panose="020B0604030504040204" pitchFamily="50" charset="-128"/>
              <a:cs typeface="Salesforce Sans"/>
            </a:endParaRPr>
          </a:p>
        </p:txBody>
      </p:sp>
      <p:sp>
        <p:nvSpPr>
          <p:cNvPr id="78" name="正方形/長方形 77"/>
          <p:cNvSpPr/>
          <p:nvPr/>
        </p:nvSpPr>
        <p:spPr>
          <a:xfrm>
            <a:off x="4640425" y="1785773"/>
            <a:ext cx="2948473" cy="3139651"/>
          </a:xfrm>
          <a:prstGeom prst="rect">
            <a:avLst/>
          </a:prstGeom>
          <a:solidFill>
            <a:schemeClr val="bg1"/>
          </a:solidFill>
          <a:ln>
            <a:solidFill>
              <a:srgbClr val="002060"/>
            </a:solid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sp>
        <p:nvSpPr>
          <p:cNvPr id="79" name="正方形/長方形 78"/>
          <p:cNvSpPr/>
          <p:nvPr/>
        </p:nvSpPr>
        <p:spPr>
          <a:xfrm>
            <a:off x="8263813" y="1380601"/>
            <a:ext cx="2948473" cy="394995"/>
          </a:xfrm>
          <a:prstGeom prst="rect">
            <a:avLst/>
          </a:prstGeom>
          <a:solidFill>
            <a:srgbClr val="002060"/>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dirty="0" smtClean="0">
                <a:latin typeface="メイリオ" panose="020B0604030504040204" pitchFamily="50" charset="-128"/>
                <a:ea typeface="メイリオ" panose="020B0604030504040204" pitchFamily="50" charset="-128"/>
                <a:cs typeface="Salesforce Sans"/>
              </a:rPr>
              <a:t>帳票出力</a:t>
            </a:r>
            <a:endParaRPr lang="en-US" sz="1400" dirty="0" smtClean="0">
              <a:latin typeface="メイリオ" panose="020B0604030504040204" pitchFamily="50" charset="-128"/>
              <a:ea typeface="メイリオ" panose="020B0604030504040204" pitchFamily="50" charset="-128"/>
              <a:cs typeface="Salesforce Sans"/>
            </a:endParaRPr>
          </a:p>
        </p:txBody>
      </p:sp>
      <p:sp>
        <p:nvSpPr>
          <p:cNvPr id="80" name="正方形/長方形 79"/>
          <p:cNvSpPr/>
          <p:nvPr/>
        </p:nvSpPr>
        <p:spPr>
          <a:xfrm>
            <a:off x="8263813" y="1785773"/>
            <a:ext cx="2948473" cy="3139651"/>
          </a:xfrm>
          <a:prstGeom prst="rect">
            <a:avLst/>
          </a:prstGeom>
          <a:solidFill>
            <a:schemeClr val="bg1"/>
          </a:solidFill>
          <a:ln>
            <a:solidFill>
              <a:srgbClr val="002060"/>
            </a:solid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sp>
        <p:nvSpPr>
          <p:cNvPr id="5" name="加算 4"/>
          <p:cNvSpPr/>
          <p:nvPr/>
        </p:nvSpPr>
        <p:spPr>
          <a:xfrm>
            <a:off x="4011241" y="2813564"/>
            <a:ext cx="648000" cy="648000"/>
          </a:xfrm>
          <a:prstGeom prst="mathPlus">
            <a:avLst/>
          </a:prstGeom>
          <a:solidFill>
            <a:srgbClr val="002060"/>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sp>
        <p:nvSpPr>
          <p:cNvPr id="81" name="加算 80"/>
          <p:cNvSpPr/>
          <p:nvPr/>
        </p:nvSpPr>
        <p:spPr>
          <a:xfrm>
            <a:off x="7605055" y="2813564"/>
            <a:ext cx="648000" cy="648000"/>
          </a:xfrm>
          <a:prstGeom prst="mathPlus">
            <a:avLst/>
          </a:prstGeom>
          <a:solidFill>
            <a:srgbClr val="002060"/>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pic>
        <p:nvPicPr>
          <p:cNvPr id="82" name="図 8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5319" y="3731053"/>
            <a:ext cx="714700" cy="1077619"/>
          </a:xfrm>
          <a:prstGeom prst="rect">
            <a:avLst/>
          </a:prstGeom>
          <a:ln>
            <a:solidFill>
              <a:schemeClr val="bg1">
                <a:lumMod val="95000"/>
              </a:schemeClr>
            </a:solidFill>
          </a:ln>
        </p:spPr>
      </p:pic>
      <p:grpSp>
        <p:nvGrpSpPr>
          <p:cNvPr id="6" name="グループ化 5"/>
          <p:cNvGrpSpPr>
            <a:grpSpLocks/>
          </p:cNvGrpSpPr>
          <p:nvPr/>
        </p:nvGrpSpPr>
        <p:grpSpPr>
          <a:xfrm>
            <a:off x="1290918" y="2429312"/>
            <a:ext cx="1021237" cy="771824"/>
            <a:chOff x="3733466" y="4210726"/>
            <a:chExt cx="2824114" cy="2073919"/>
          </a:xfrm>
        </p:grpSpPr>
        <p:pic>
          <p:nvPicPr>
            <p:cNvPr id="83" name="Picture 11">
              <a:extLst>
                <a:ext uri="{FF2B5EF4-FFF2-40B4-BE49-F238E27FC236}">
                  <a16:creationId xmlns:a16="http://schemas.microsoft.com/office/drawing/2014/main" id="{13DD0C2A-1E16-704A-A596-027F2D1C24D8}"/>
                </a:ext>
              </a:extLst>
            </p:cNvPr>
            <p:cNvPicPr>
              <a:picLocks noChangeAspect="1"/>
            </p:cNvPicPr>
            <p:nvPr/>
          </p:nvPicPr>
          <p:blipFill>
            <a:blip r:embed="rId3"/>
            <a:stretch>
              <a:fillRect/>
            </a:stretch>
          </p:blipFill>
          <p:spPr>
            <a:xfrm>
              <a:off x="3869868" y="4324872"/>
              <a:ext cx="2555306" cy="1477119"/>
            </a:xfrm>
            <a:prstGeom prst="rect">
              <a:avLst/>
            </a:prstGeom>
          </p:spPr>
        </p:pic>
        <p:pic>
          <p:nvPicPr>
            <p:cNvPr id="84" name="Thunderbolt_Desktop-Monitor_Cutout.png">
              <a:extLst>
                <a:ext uri="{FF2B5EF4-FFF2-40B4-BE49-F238E27FC236}">
                  <a16:creationId xmlns:a16="http://schemas.microsoft.com/office/drawing/2014/main" id="{B64EA309-CB4D-C04B-9006-DF4BF6762012}"/>
                </a:ext>
              </a:extLst>
            </p:cNvPr>
            <p:cNvPicPr/>
            <p:nvPr/>
          </p:nvPicPr>
          <p:blipFill>
            <a:blip r:embed="rId4">
              <a:extLst>
                <a:ext uri="{28A0092B-C50C-407E-A947-70E740481C1C}">
                  <a14:useLocalDpi xmlns:a14="http://schemas.microsoft.com/office/drawing/2010/main" val="0"/>
                </a:ext>
              </a:extLst>
            </a:blip>
            <a:stretch>
              <a:fillRect/>
            </a:stretch>
          </p:blipFill>
          <p:spPr>
            <a:xfrm>
              <a:off x="3733466" y="4210726"/>
              <a:ext cx="2824114" cy="2073919"/>
            </a:xfrm>
            <a:prstGeom prst="rect">
              <a:avLst/>
            </a:prstGeom>
            <a:ln w="12700" cap="flat">
              <a:noFill/>
              <a:miter lim="400000"/>
            </a:ln>
            <a:effectLst/>
          </p:spPr>
        </p:pic>
      </p:grpSp>
      <p:sp>
        <p:nvSpPr>
          <p:cNvPr id="7" name="テキスト ボックス 6"/>
          <p:cNvSpPr txBox="1"/>
          <p:nvPr/>
        </p:nvSpPr>
        <p:spPr>
          <a:xfrm>
            <a:off x="1166262" y="1863669"/>
            <a:ext cx="1249031" cy="461665"/>
          </a:xfrm>
          <a:prstGeom prst="rect">
            <a:avLst/>
          </a:prstGeom>
          <a:noFill/>
        </p:spPr>
        <p:txBody>
          <a:bodyPr wrap="square" rtlCol="0">
            <a:spAutoFit/>
          </a:bodyPr>
          <a:lstStyle/>
          <a:p>
            <a:pPr algn="ct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電子申請</a:t>
            </a:r>
            <a:endParaRPr lang="en-US" altLang="ja-JP" sz="1200" dirty="0" smtClean="0">
              <a:solidFill>
                <a:srgbClr val="000000"/>
              </a:solidFill>
              <a:latin typeface="メイリオ" panose="020B0604030504040204" pitchFamily="50" charset="-128"/>
              <a:ea typeface="メイリオ" panose="020B0604030504040204" pitchFamily="50" charset="-128"/>
              <a:cs typeface="Salesforce Sans"/>
            </a:endParaRPr>
          </a:p>
          <a:p>
            <a:pPr algn="ctr"/>
            <a:r>
              <a:rPr lang="en-US" altLang="ja-JP" sz="1200" dirty="0" smtClean="0">
                <a:solidFill>
                  <a:srgbClr val="000000"/>
                </a:solidFill>
                <a:latin typeface="メイリオ" panose="020B0604030504040204" pitchFamily="50" charset="-128"/>
                <a:ea typeface="メイリオ" panose="020B0604030504040204" pitchFamily="50" charset="-128"/>
                <a:cs typeface="Salesforce Sans"/>
              </a:rPr>
              <a:t>Web</a:t>
            </a: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フォーム</a:t>
            </a:r>
            <a:endParaRPr lang="en-US" sz="1200" dirty="0" smtClean="0">
              <a:solidFill>
                <a:srgbClr val="000000"/>
              </a:solidFill>
              <a:latin typeface="メイリオ" panose="020B0604030504040204" pitchFamily="50" charset="-128"/>
              <a:ea typeface="メイリオ" panose="020B0604030504040204" pitchFamily="50" charset="-128"/>
              <a:cs typeface="Salesforce Sans"/>
            </a:endParaRPr>
          </a:p>
        </p:txBody>
      </p:sp>
      <p:sp>
        <p:nvSpPr>
          <p:cNvPr id="85" name="テキスト ボックス 84"/>
          <p:cNvSpPr txBox="1"/>
          <p:nvPr/>
        </p:nvSpPr>
        <p:spPr>
          <a:xfrm>
            <a:off x="1809426" y="3324229"/>
            <a:ext cx="1376291" cy="461665"/>
          </a:xfrm>
          <a:prstGeom prst="rect">
            <a:avLst/>
          </a:prstGeom>
          <a:noFill/>
        </p:spPr>
        <p:txBody>
          <a:bodyPr wrap="square" rtlCol="0" anchor="ctr">
            <a:spAutoFit/>
          </a:bodyPr>
          <a:lstStyle/>
          <a:p>
            <a:pPr algn="ct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手書き申請帳票</a:t>
            </a:r>
            <a:endParaRPr lang="en-US" altLang="ja-JP" sz="1200" dirty="0" smtClean="0">
              <a:solidFill>
                <a:srgbClr val="000000"/>
              </a:solidFill>
              <a:latin typeface="メイリオ" panose="020B0604030504040204" pitchFamily="50" charset="-128"/>
              <a:ea typeface="メイリオ" panose="020B0604030504040204" pitchFamily="50" charset="-128"/>
              <a:cs typeface="Salesforce Sans"/>
            </a:endParaRPr>
          </a:p>
          <a:p>
            <a:pPr algn="ctr"/>
            <a:r>
              <a:rPr lang="ja-JP" altLang="en-US" sz="1200" dirty="0">
                <a:solidFill>
                  <a:srgbClr val="000000"/>
                </a:solidFill>
                <a:latin typeface="メイリオ" panose="020B0604030504040204" pitchFamily="50" charset="-128"/>
                <a:ea typeface="メイリオ" panose="020B0604030504040204" pitchFamily="50" charset="-128"/>
                <a:cs typeface="Salesforce Sans"/>
              </a:rPr>
              <a:t>フォーム</a:t>
            </a:r>
            <a:endParaRPr lang="en-US" sz="1200" dirty="0" smtClean="0">
              <a:solidFill>
                <a:srgbClr val="000000"/>
              </a:solidFill>
              <a:latin typeface="メイリオ" panose="020B0604030504040204" pitchFamily="50" charset="-128"/>
              <a:ea typeface="メイリオ" panose="020B0604030504040204" pitchFamily="50" charset="-128"/>
              <a:cs typeface="Salesforce Sans"/>
            </a:endParaRPr>
          </a:p>
        </p:txBody>
      </p:sp>
      <p:pic>
        <p:nvPicPr>
          <p:cNvPr id="86" name="Graphic 61">
            <a:extLst>
              <a:ext uri="{FF2B5EF4-FFF2-40B4-BE49-F238E27FC236}">
                <a16:creationId xmlns:a16="http://schemas.microsoft.com/office/drawing/2014/main" id="{99C9A363-AF10-3A45-934C-818534BE99AE}"/>
              </a:ext>
            </a:extLst>
          </p:cNvPr>
          <p:cNvPicPr>
            <a:picLocks noChangeAspect="1"/>
          </p:cNvPicPr>
          <p:nvPr/>
        </p:nvPicPr>
        <p:blipFill>
          <a:blip r:embed="rId5">
            <a:extLst>
              <a:ext uri="{96DAC541-7B7A-43D3-8B79-37D633B846F1}">
                <asvg:svgBlip xmlns:asvg="http://schemas.microsoft.com/office/drawing/2016/SVG/main" xmlns="" r:embed="rId60"/>
              </a:ext>
            </a:extLst>
          </a:blip>
          <a:stretch>
            <a:fillRect/>
          </a:stretch>
        </p:blipFill>
        <p:spPr>
          <a:xfrm>
            <a:off x="5545006" y="3328692"/>
            <a:ext cx="1044077" cy="1085841"/>
          </a:xfrm>
          <a:prstGeom prst="rect">
            <a:avLst/>
          </a:prstGeom>
        </p:spPr>
      </p:pic>
      <p:grpSp>
        <p:nvGrpSpPr>
          <p:cNvPr id="8" name="グループ化 7"/>
          <p:cNvGrpSpPr/>
          <p:nvPr/>
        </p:nvGrpSpPr>
        <p:grpSpPr>
          <a:xfrm>
            <a:off x="2676309" y="2417781"/>
            <a:ext cx="1031955" cy="783355"/>
            <a:chOff x="8542770" y="4214459"/>
            <a:chExt cx="2824114" cy="2073919"/>
          </a:xfrm>
        </p:grpSpPr>
        <p:pic>
          <p:nvPicPr>
            <p:cNvPr id="90" name="Picture 5">
              <a:extLst>
                <a:ext uri="{FF2B5EF4-FFF2-40B4-BE49-F238E27FC236}">
                  <a16:creationId xmlns:a16="http://schemas.microsoft.com/office/drawing/2014/main" id="{275257F9-0D1D-5541-8ADF-34047A4567B9}"/>
                </a:ext>
              </a:extLst>
            </p:cNvPr>
            <p:cNvPicPr>
              <a:picLocks noChangeAspect="1"/>
            </p:cNvPicPr>
            <p:nvPr/>
          </p:nvPicPr>
          <p:blipFill>
            <a:blip r:embed="rId61"/>
            <a:stretch>
              <a:fillRect/>
            </a:stretch>
          </p:blipFill>
          <p:spPr>
            <a:xfrm>
              <a:off x="8678978" y="4362749"/>
              <a:ext cx="2534685" cy="1439242"/>
            </a:xfrm>
            <a:prstGeom prst="rect">
              <a:avLst/>
            </a:prstGeom>
          </p:spPr>
        </p:pic>
        <p:pic>
          <p:nvPicPr>
            <p:cNvPr id="91" name="Thunderbolt_Desktop-Monitor_Cutout.png">
              <a:extLst>
                <a:ext uri="{FF2B5EF4-FFF2-40B4-BE49-F238E27FC236}">
                  <a16:creationId xmlns:a16="http://schemas.microsoft.com/office/drawing/2014/main" id="{C1FD9256-D460-3746-9BE9-CA06025D9C42}"/>
                </a:ext>
              </a:extLst>
            </p:cNvPr>
            <p:cNvPicPr/>
            <p:nvPr/>
          </p:nvPicPr>
          <p:blipFill>
            <a:blip r:embed="rId4">
              <a:extLst>
                <a:ext uri="{28A0092B-C50C-407E-A947-70E740481C1C}">
                  <a14:useLocalDpi xmlns:a14="http://schemas.microsoft.com/office/drawing/2010/main" val="0"/>
                </a:ext>
              </a:extLst>
            </a:blip>
            <a:stretch>
              <a:fillRect/>
            </a:stretch>
          </p:blipFill>
          <p:spPr>
            <a:xfrm>
              <a:off x="8542770" y="4214459"/>
              <a:ext cx="2824114" cy="2073919"/>
            </a:xfrm>
            <a:prstGeom prst="rect">
              <a:avLst/>
            </a:prstGeom>
            <a:ln w="12700" cap="flat">
              <a:noFill/>
              <a:miter lim="400000"/>
            </a:ln>
            <a:effectLst/>
          </p:spPr>
        </p:pic>
      </p:grpSp>
      <p:pic>
        <p:nvPicPr>
          <p:cNvPr id="92" name="Graphic 107">
            <a:extLst>
              <a:ext uri="{FF2B5EF4-FFF2-40B4-BE49-F238E27FC236}">
                <a16:creationId xmlns:a16="http://schemas.microsoft.com/office/drawing/2014/main" id="{5EAF1CD4-F835-B54A-84CD-EFB603FB00F0}"/>
              </a:ext>
            </a:extLst>
          </p:cNvPr>
          <p:cNvPicPr>
            <a:picLocks noChangeAspect="1"/>
          </p:cNvPicPr>
          <p:nvPr/>
        </p:nvPicPr>
        <p:blipFill>
          <a:blip r:embed="rId62">
            <a:extLst>
              <a:ext uri="{96DAC541-7B7A-43D3-8B79-37D633B846F1}">
                <asvg:svgBlip xmlns:asvg="http://schemas.microsoft.com/office/drawing/2016/SVG/main" xmlns="" r:embed="rId40"/>
              </a:ext>
            </a:extLst>
          </a:blip>
          <a:stretch>
            <a:fillRect/>
          </a:stretch>
        </p:blipFill>
        <p:spPr>
          <a:xfrm>
            <a:off x="1187843" y="2334437"/>
            <a:ext cx="304800" cy="304800"/>
          </a:xfrm>
          <a:prstGeom prst="rect">
            <a:avLst/>
          </a:prstGeom>
          <a:solidFill>
            <a:schemeClr val="bg1"/>
          </a:solidFill>
        </p:spPr>
      </p:pic>
      <p:grpSp>
        <p:nvGrpSpPr>
          <p:cNvPr id="9" name="グループ化 8"/>
          <p:cNvGrpSpPr/>
          <p:nvPr/>
        </p:nvGrpSpPr>
        <p:grpSpPr>
          <a:xfrm>
            <a:off x="2479778" y="2229730"/>
            <a:ext cx="599338" cy="514214"/>
            <a:chOff x="7372078" y="5616256"/>
            <a:chExt cx="1064271" cy="891250"/>
          </a:xfrm>
        </p:grpSpPr>
        <p:pic>
          <p:nvPicPr>
            <p:cNvPr id="94" name="図 93"/>
            <p:cNvPicPr>
              <a:picLocks/>
            </p:cNvPicPr>
            <p:nvPr/>
          </p:nvPicPr>
          <p:blipFill>
            <a:blip r:embed="rId63">
              <a:extLst>
                <a:ext uri="{28A0092B-C50C-407E-A947-70E740481C1C}">
                  <a14:useLocalDpi xmlns:a14="http://schemas.microsoft.com/office/drawing/2010/main" val="0"/>
                </a:ext>
              </a:extLst>
            </a:blip>
            <a:stretch>
              <a:fillRect/>
            </a:stretch>
          </p:blipFill>
          <p:spPr>
            <a:xfrm>
              <a:off x="7896349" y="5967506"/>
              <a:ext cx="540000" cy="540000"/>
            </a:xfrm>
            <a:prstGeom prst="rect">
              <a:avLst/>
            </a:prstGeom>
          </p:spPr>
        </p:pic>
        <p:pic>
          <p:nvPicPr>
            <p:cNvPr id="95" name="図 94"/>
            <p:cNvPicPr>
              <a:picLocks/>
            </p:cNvPicPr>
            <p:nvPr/>
          </p:nvPicPr>
          <p:blipFill>
            <a:blip r:embed="rId64">
              <a:extLst>
                <a:ext uri="{28A0092B-C50C-407E-A947-70E740481C1C}">
                  <a14:useLocalDpi xmlns:a14="http://schemas.microsoft.com/office/drawing/2010/main" val="0"/>
                </a:ext>
              </a:extLst>
            </a:blip>
            <a:stretch>
              <a:fillRect/>
            </a:stretch>
          </p:blipFill>
          <p:spPr>
            <a:xfrm>
              <a:off x="7664654" y="5616256"/>
              <a:ext cx="540000" cy="540000"/>
            </a:xfrm>
            <a:prstGeom prst="rect">
              <a:avLst/>
            </a:prstGeom>
          </p:spPr>
        </p:pic>
        <p:pic>
          <p:nvPicPr>
            <p:cNvPr id="96" name="図 95"/>
            <p:cNvPicPr>
              <a:picLocks/>
            </p:cNvPicPr>
            <p:nvPr/>
          </p:nvPicPr>
          <p:blipFill>
            <a:blip r:embed="rId65">
              <a:extLst>
                <a:ext uri="{28A0092B-C50C-407E-A947-70E740481C1C}">
                  <a14:useLocalDpi xmlns:a14="http://schemas.microsoft.com/office/drawing/2010/main" val="0"/>
                </a:ext>
              </a:extLst>
            </a:blip>
            <a:stretch>
              <a:fillRect/>
            </a:stretch>
          </p:blipFill>
          <p:spPr>
            <a:xfrm>
              <a:off x="7372078" y="5929763"/>
              <a:ext cx="540000" cy="540000"/>
            </a:xfrm>
            <a:prstGeom prst="rect">
              <a:avLst/>
            </a:prstGeom>
          </p:spPr>
        </p:pic>
      </p:grpSp>
      <p:sp>
        <p:nvSpPr>
          <p:cNvPr id="97" name="テキスト ボックス 96"/>
          <p:cNvSpPr txBox="1"/>
          <p:nvPr/>
        </p:nvSpPr>
        <p:spPr>
          <a:xfrm>
            <a:off x="2544047" y="1849695"/>
            <a:ext cx="1249031" cy="461665"/>
          </a:xfrm>
          <a:prstGeom prst="rect">
            <a:avLst/>
          </a:prstGeom>
          <a:noFill/>
        </p:spPr>
        <p:txBody>
          <a:bodyPr wrap="square" rtlCol="0">
            <a:spAutoFit/>
          </a:bodyPr>
          <a:lstStyle/>
          <a:p>
            <a:pPr algn="ct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汎用台帳</a:t>
            </a:r>
            <a:endParaRPr lang="en-US" altLang="ja-JP" sz="1200" dirty="0" smtClean="0">
              <a:solidFill>
                <a:srgbClr val="000000"/>
              </a:solidFill>
              <a:latin typeface="メイリオ" panose="020B0604030504040204" pitchFamily="50" charset="-128"/>
              <a:ea typeface="メイリオ" panose="020B0604030504040204" pitchFamily="50" charset="-128"/>
              <a:cs typeface="Salesforce Sans"/>
            </a:endParaRPr>
          </a:p>
          <a:p>
            <a:pPr algn="ctr"/>
            <a:r>
              <a:rPr lang="en-US" altLang="ja-JP" sz="1200" dirty="0" smtClean="0">
                <a:solidFill>
                  <a:srgbClr val="000000"/>
                </a:solidFill>
                <a:latin typeface="メイリオ" panose="020B0604030504040204" pitchFamily="50" charset="-128"/>
                <a:ea typeface="メイリオ" panose="020B0604030504040204" pitchFamily="50" charset="-128"/>
                <a:cs typeface="Salesforce Sans"/>
              </a:rPr>
              <a:t>Web</a:t>
            </a: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フォーム</a:t>
            </a:r>
            <a:endParaRPr lang="en-US" sz="1200" dirty="0" smtClean="0">
              <a:solidFill>
                <a:srgbClr val="000000"/>
              </a:solidFill>
              <a:latin typeface="メイリオ" panose="020B0604030504040204" pitchFamily="50" charset="-128"/>
              <a:ea typeface="メイリオ" panose="020B0604030504040204" pitchFamily="50" charset="-128"/>
              <a:cs typeface="Salesforce Sans"/>
            </a:endParaRPr>
          </a:p>
        </p:txBody>
      </p:sp>
      <p:sp>
        <p:nvSpPr>
          <p:cNvPr id="100" name="テキスト ボックス 99"/>
          <p:cNvSpPr txBox="1"/>
          <p:nvPr/>
        </p:nvSpPr>
        <p:spPr>
          <a:xfrm>
            <a:off x="4577066" y="1857832"/>
            <a:ext cx="1249031" cy="461665"/>
          </a:xfrm>
          <a:prstGeom prst="rect">
            <a:avLst/>
          </a:prstGeom>
          <a:noFill/>
        </p:spPr>
        <p:txBody>
          <a:bodyPr wrap="square" rtlCol="0">
            <a:spAutoFit/>
          </a:bodyPr>
          <a:lstStyle/>
          <a:p>
            <a:pPr algn="ctr"/>
            <a:r>
              <a:rPr lang="ja-JP" altLang="en-US" sz="1200" dirty="0">
                <a:solidFill>
                  <a:srgbClr val="000000"/>
                </a:solidFill>
                <a:latin typeface="メイリオ" panose="020B0604030504040204" pitchFamily="50" charset="-128"/>
                <a:ea typeface="メイリオ" panose="020B0604030504040204" pitchFamily="50" charset="-128"/>
                <a:cs typeface="Salesforce Sans"/>
              </a:rPr>
              <a:t>電子</a:t>
            </a: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申請</a:t>
            </a:r>
            <a:endParaRPr lang="en-US" altLang="ja-JP" sz="1200" dirty="0" smtClean="0">
              <a:solidFill>
                <a:srgbClr val="000000"/>
              </a:solidFill>
              <a:latin typeface="メイリオ" panose="020B0604030504040204" pitchFamily="50" charset="-128"/>
              <a:ea typeface="メイリオ" panose="020B0604030504040204" pitchFamily="50" charset="-128"/>
              <a:cs typeface="Salesforce Sans"/>
            </a:endParaRPr>
          </a:p>
          <a:p>
            <a:pPr algn="ct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情報</a:t>
            </a:r>
            <a:endParaRPr lang="en-US" sz="1200" dirty="0" smtClean="0">
              <a:solidFill>
                <a:srgbClr val="000000"/>
              </a:solidFill>
              <a:latin typeface="メイリオ" panose="020B0604030504040204" pitchFamily="50" charset="-128"/>
              <a:ea typeface="メイリオ" panose="020B0604030504040204" pitchFamily="50" charset="-128"/>
              <a:cs typeface="Salesforce Sans"/>
            </a:endParaRPr>
          </a:p>
        </p:txBody>
      </p:sp>
      <p:pic>
        <p:nvPicPr>
          <p:cNvPr id="101" name="Graphic 107">
            <a:extLst>
              <a:ext uri="{FF2B5EF4-FFF2-40B4-BE49-F238E27FC236}">
                <a16:creationId xmlns:a16="http://schemas.microsoft.com/office/drawing/2014/main" id="{5EAF1CD4-F835-B54A-84CD-EFB603FB00F0}"/>
              </a:ext>
            </a:extLst>
          </p:cNvPr>
          <p:cNvPicPr>
            <a:picLocks noChangeAspect="1"/>
          </p:cNvPicPr>
          <p:nvPr/>
        </p:nvPicPr>
        <p:blipFill>
          <a:blip r:embed="rId62">
            <a:extLst>
              <a:ext uri="{96DAC541-7B7A-43D3-8B79-37D633B846F1}">
                <asvg:svgBlip xmlns:asvg="http://schemas.microsoft.com/office/drawing/2016/SVG/main" xmlns="" r:embed="rId40"/>
              </a:ext>
            </a:extLst>
          </a:blip>
          <a:stretch>
            <a:fillRect/>
          </a:stretch>
        </p:blipFill>
        <p:spPr>
          <a:xfrm>
            <a:off x="5017689" y="2372325"/>
            <a:ext cx="420271" cy="420271"/>
          </a:xfrm>
          <a:prstGeom prst="rect">
            <a:avLst/>
          </a:prstGeom>
          <a:solidFill>
            <a:schemeClr val="bg1"/>
          </a:solidFill>
        </p:spPr>
      </p:pic>
      <p:grpSp>
        <p:nvGrpSpPr>
          <p:cNvPr id="102" name="グループ化 101"/>
          <p:cNvGrpSpPr/>
          <p:nvPr/>
        </p:nvGrpSpPr>
        <p:grpSpPr>
          <a:xfrm>
            <a:off x="5784525" y="2321582"/>
            <a:ext cx="599338" cy="514214"/>
            <a:chOff x="7372078" y="5616256"/>
            <a:chExt cx="1064271" cy="891250"/>
          </a:xfrm>
        </p:grpSpPr>
        <p:pic>
          <p:nvPicPr>
            <p:cNvPr id="103" name="図 102"/>
            <p:cNvPicPr>
              <a:picLocks/>
            </p:cNvPicPr>
            <p:nvPr/>
          </p:nvPicPr>
          <p:blipFill>
            <a:blip r:embed="rId63">
              <a:extLst>
                <a:ext uri="{28A0092B-C50C-407E-A947-70E740481C1C}">
                  <a14:useLocalDpi xmlns:a14="http://schemas.microsoft.com/office/drawing/2010/main" val="0"/>
                </a:ext>
              </a:extLst>
            </a:blip>
            <a:stretch>
              <a:fillRect/>
            </a:stretch>
          </p:blipFill>
          <p:spPr>
            <a:xfrm>
              <a:off x="7896349" y="5967506"/>
              <a:ext cx="540000" cy="540000"/>
            </a:xfrm>
            <a:prstGeom prst="rect">
              <a:avLst/>
            </a:prstGeom>
          </p:spPr>
        </p:pic>
        <p:pic>
          <p:nvPicPr>
            <p:cNvPr id="104" name="図 103"/>
            <p:cNvPicPr>
              <a:picLocks/>
            </p:cNvPicPr>
            <p:nvPr/>
          </p:nvPicPr>
          <p:blipFill>
            <a:blip r:embed="rId64">
              <a:extLst>
                <a:ext uri="{28A0092B-C50C-407E-A947-70E740481C1C}">
                  <a14:useLocalDpi xmlns:a14="http://schemas.microsoft.com/office/drawing/2010/main" val="0"/>
                </a:ext>
              </a:extLst>
            </a:blip>
            <a:stretch>
              <a:fillRect/>
            </a:stretch>
          </p:blipFill>
          <p:spPr>
            <a:xfrm>
              <a:off x="7664654" y="5616256"/>
              <a:ext cx="540000" cy="540000"/>
            </a:xfrm>
            <a:prstGeom prst="rect">
              <a:avLst/>
            </a:prstGeom>
          </p:spPr>
        </p:pic>
        <p:pic>
          <p:nvPicPr>
            <p:cNvPr id="105" name="図 104"/>
            <p:cNvPicPr>
              <a:picLocks/>
            </p:cNvPicPr>
            <p:nvPr/>
          </p:nvPicPr>
          <p:blipFill>
            <a:blip r:embed="rId65">
              <a:extLst>
                <a:ext uri="{28A0092B-C50C-407E-A947-70E740481C1C}">
                  <a14:useLocalDpi xmlns:a14="http://schemas.microsoft.com/office/drawing/2010/main" val="0"/>
                </a:ext>
              </a:extLst>
            </a:blip>
            <a:stretch>
              <a:fillRect/>
            </a:stretch>
          </p:blipFill>
          <p:spPr>
            <a:xfrm>
              <a:off x="7372078" y="5929763"/>
              <a:ext cx="540000" cy="540000"/>
            </a:xfrm>
            <a:prstGeom prst="rect">
              <a:avLst/>
            </a:prstGeom>
          </p:spPr>
        </p:pic>
      </p:grpSp>
      <p:sp>
        <p:nvSpPr>
          <p:cNvPr id="106" name="テキスト ボックス 105"/>
          <p:cNvSpPr txBox="1"/>
          <p:nvPr/>
        </p:nvSpPr>
        <p:spPr>
          <a:xfrm>
            <a:off x="5485918" y="1866337"/>
            <a:ext cx="1249031" cy="461665"/>
          </a:xfrm>
          <a:prstGeom prst="rect">
            <a:avLst/>
          </a:prstGeom>
          <a:noFill/>
        </p:spPr>
        <p:txBody>
          <a:bodyPr wrap="square" rtlCol="0">
            <a:spAutoFit/>
          </a:bodyPr>
          <a:lstStyle/>
          <a:p>
            <a:pPr algn="ct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台帳管理</a:t>
            </a:r>
            <a:endParaRPr lang="en-US" altLang="ja-JP" sz="1200" dirty="0" smtClean="0">
              <a:solidFill>
                <a:srgbClr val="000000"/>
              </a:solidFill>
              <a:latin typeface="メイリオ" panose="020B0604030504040204" pitchFamily="50" charset="-128"/>
              <a:ea typeface="メイリオ" panose="020B0604030504040204" pitchFamily="50" charset="-128"/>
              <a:cs typeface="Salesforce Sans"/>
            </a:endParaRPr>
          </a:p>
          <a:p>
            <a:pPr algn="ct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情報</a:t>
            </a:r>
            <a:endParaRPr lang="en-US" sz="1200" dirty="0" smtClean="0">
              <a:solidFill>
                <a:srgbClr val="000000"/>
              </a:solidFill>
              <a:latin typeface="メイリオ" panose="020B0604030504040204" pitchFamily="50" charset="-128"/>
              <a:ea typeface="メイリオ" panose="020B0604030504040204" pitchFamily="50" charset="-128"/>
              <a:cs typeface="Salesforce Sans"/>
            </a:endParaRPr>
          </a:p>
        </p:txBody>
      </p:sp>
      <p:sp>
        <p:nvSpPr>
          <p:cNvPr id="107" name="テキスト ボックス 106"/>
          <p:cNvSpPr txBox="1"/>
          <p:nvPr/>
        </p:nvSpPr>
        <p:spPr>
          <a:xfrm>
            <a:off x="6402914" y="1848095"/>
            <a:ext cx="1223111" cy="461665"/>
          </a:xfrm>
          <a:prstGeom prst="rect">
            <a:avLst/>
          </a:prstGeom>
          <a:noFill/>
        </p:spPr>
        <p:txBody>
          <a:bodyPr wrap="square" rtlCol="0" anchor="ctr">
            <a:spAutoFit/>
          </a:bodyPr>
          <a:lstStyle/>
          <a:p>
            <a:pPr algn="ct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手書き申請</a:t>
            </a:r>
            <a:endParaRPr lang="en-US" altLang="ja-JP" sz="1200" dirty="0" smtClean="0">
              <a:solidFill>
                <a:srgbClr val="000000"/>
              </a:solidFill>
              <a:latin typeface="メイリオ" panose="020B0604030504040204" pitchFamily="50" charset="-128"/>
              <a:ea typeface="メイリオ" panose="020B0604030504040204" pitchFamily="50" charset="-128"/>
              <a:cs typeface="Salesforce Sans"/>
            </a:endParaRPr>
          </a:p>
          <a:p>
            <a:pPr algn="ct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情報</a:t>
            </a:r>
            <a:endParaRPr lang="en-US" sz="1200" dirty="0" smtClean="0">
              <a:solidFill>
                <a:srgbClr val="000000"/>
              </a:solidFill>
              <a:latin typeface="メイリオ" panose="020B0604030504040204" pitchFamily="50" charset="-128"/>
              <a:ea typeface="メイリオ" panose="020B0604030504040204" pitchFamily="50" charset="-128"/>
              <a:cs typeface="Salesforce Sans"/>
            </a:endParaRPr>
          </a:p>
        </p:txBody>
      </p:sp>
      <p:pic>
        <p:nvPicPr>
          <p:cNvPr id="109" name="Graphic 126">
            <a:extLst>
              <a:ext uri="{FF2B5EF4-FFF2-40B4-BE49-F238E27FC236}">
                <a16:creationId xmlns:a16="http://schemas.microsoft.com/office/drawing/2014/main" id="{C705F778-A8EB-9A48-BFEC-FBC5E9B38FDE}"/>
              </a:ext>
            </a:extLst>
          </p:cNvPr>
          <p:cNvPicPr>
            <a:picLocks noChangeAspect="1"/>
          </p:cNvPicPr>
          <p:nvPr/>
        </p:nvPicPr>
        <p:blipFill>
          <a:blip r:embed="rId66">
            <a:extLst>
              <a:ext uri="{96DAC541-7B7A-43D3-8B79-37D633B846F1}">
                <asvg:svgBlip xmlns:asvg="http://schemas.microsoft.com/office/drawing/2016/SVG/main" xmlns="" r:embed="rId76"/>
              </a:ext>
            </a:extLst>
          </a:blip>
          <a:stretch>
            <a:fillRect/>
          </a:stretch>
        </p:blipFill>
        <p:spPr>
          <a:xfrm>
            <a:off x="6789855" y="2391310"/>
            <a:ext cx="380438" cy="422709"/>
          </a:xfrm>
          <a:prstGeom prst="rect">
            <a:avLst/>
          </a:prstGeom>
          <a:solidFill>
            <a:schemeClr val="bg1"/>
          </a:solidFill>
        </p:spPr>
      </p:pic>
      <p:pic>
        <p:nvPicPr>
          <p:cNvPr id="111" name="Graphic 126">
            <a:extLst>
              <a:ext uri="{FF2B5EF4-FFF2-40B4-BE49-F238E27FC236}">
                <a16:creationId xmlns:a16="http://schemas.microsoft.com/office/drawing/2014/main" id="{C705F778-A8EB-9A48-BFEC-FBC5E9B38FDE}"/>
              </a:ext>
            </a:extLst>
          </p:cNvPr>
          <p:cNvPicPr>
            <a:picLocks noChangeAspect="1"/>
          </p:cNvPicPr>
          <p:nvPr/>
        </p:nvPicPr>
        <p:blipFill>
          <a:blip r:embed="rId66">
            <a:extLst>
              <a:ext uri="{96DAC541-7B7A-43D3-8B79-37D633B846F1}">
                <asvg:svgBlip xmlns:asvg="http://schemas.microsoft.com/office/drawing/2016/SVG/main" xmlns="" r:embed="rId76"/>
              </a:ext>
            </a:extLst>
          </a:blip>
          <a:stretch>
            <a:fillRect/>
          </a:stretch>
        </p:blipFill>
        <p:spPr>
          <a:xfrm>
            <a:off x="1957651" y="3688021"/>
            <a:ext cx="330466" cy="367184"/>
          </a:xfrm>
          <a:prstGeom prst="rect">
            <a:avLst/>
          </a:prstGeom>
          <a:solidFill>
            <a:schemeClr val="bg1"/>
          </a:solidFill>
        </p:spPr>
      </p:pic>
      <p:sp>
        <p:nvSpPr>
          <p:cNvPr id="10" name="二等辺三角形 9"/>
          <p:cNvSpPr/>
          <p:nvPr/>
        </p:nvSpPr>
        <p:spPr>
          <a:xfrm rot="20386067" flipV="1">
            <a:off x="4869290" y="3103073"/>
            <a:ext cx="744392" cy="139849"/>
          </a:xfrm>
          <a:prstGeom prst="triangle">
            <a:avLst/>
          </a:prstGeom>
          <a:solidFill>
            <a:srgbClr val="FFCCFF"/>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sp>
        <p:nvSpPr>
          <p:cNvPr id="113" name="二等辺三角形 112"/>
          <p:cNvSpPr/>
          <p:nvPr/>
        </p:nvSpPr>
        <p:spPr>
          <a:xfrm flipV="1">
            <a:off x="5685480" y="2997877"/>
            <a:ext cx="744392" cy="139849"/>
          </a:xfrm>
          <a:prstGeom prst="triangle">
            <a:avLst/>
          </a:prstGeom>
          <a:solidFill>
            <a:srgbClr val="FFCCFF"/>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sp>
        <p:nvSpPr>
          <p:cNvPr id="114" name="二等辺三角形 113"/>
          <p:cNvSpPr/>
          <p:nvPr/>
        </p:nvSpPr>
        <p:spPr>
          <a:xfrm rot="1410376" flipV="1">
            <a:off x="6561717" y="3146131"/>
            <a:ext cx="744392" cy="139849"/>
          </a:xfrm>
          <a:prstGeom prst="triangle">
            <a:avLst/>
          </a:prstGeom>
          <a:solidFill>
            <a:srgbClr val="FFCCFF"/>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sp>
        <p:nvSpPr>
          <p:cNvPr id="115" name="テキスト ボックス 114"/>
          <p:cNvSpPr txBox="1"/>
          <p:nvPr/>
        </p:nvSpPr>
        <p:spPr>
          <a:xfrm>
            <a:off x="5433920" y="4475108"/>
            <a:ext cx="1249031" cy="276999"/>
          </a:xfrm>
          <a:prstGeom prst="rect">
            <a:avLst/>
          </a:prstGeom>
          <a:noFill/>
        </p:spPr>
        <p:txBody>
          <a:bodyPr wrap="square" rtlCol="0">
            <a:spAutoFit/>
          </a:bodyPr>
          <a:lstStyle/>
          <a:p>
            <a:pPr algn="ct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情報管理</a:t>
            </a:r>
            <a:endParaRPr lang="en-US" sz="1200" dirty="0" smtClean="0">
              <a:solidFill>
                <a:srgbClr val="000000"/>
              </a:solidFill>
              <a:latin typeface="メイリオ" panose="020B0604030504040204" pitchFamily="50" charset="-128"/>
              <a:ea typeface="メイリオ" panose="020B0604030504040204" pitchFamily="50" charset="-128"/>
              <a:cs typeface="Salesforce Sans"/>
            </a:endParaRPr>
          </a:p>
        </p:txBody>
      </p:sp>
      <p:pic>
        <p:nvPicPr>
          <p:cNvPr id="11" name="図 10"/>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8722240" y="2380018"/>
            <a:ext cx="2027465" cy="1520599"/>
          </a:xfrm>
          <a:prstGeom prst="rect">
            <a:avLst/>
          </a:prstGeom>
        </p:spPr>
      </p:pic>
      <p:sp>
        <p:nvSpPr>
          <p:cNvPr id="116" name="テキスト ボックス 115"/>
          <p:cNvSpPr txBox="1"/>
          <p:nvPr/>
        </p:nvSpPr>
        <p:spPr>
          <a:xfrm>
            <a:off x="9111456" y="2009819"/>
            <a:ext cx="1249031" cy="276999"/>
          </a:xfrm>
          <a:prstGeom prst="rect">
            <a:avLst/>
          </a:prstGeom>
          <a:noFill/>
        </p:spPr>
        <p:txBody>
          <a:bodyPr wrap="square" rtlCol="0">
            <a:spAutoFit/>
          </a:bodyPr>
          <a:lstStyle/>
          <a:p>
            <a:pPr algn="ct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各種帳票</a:t>
            </a:r>
            <a:endParaRPr lang="en-US" sz="1200" dirty="0" smtClean="0">
              <a:solidFill>
                <a:srgbClr val="000000"/>
              </a:solidFill>
              <a:latin typeface="メイリオ" panose="020B0604030504040204" pitchFamily="50" charset="-128"/>
              <a:ea typeface="メイリオ" panose="020B0604030504040204" pitchFamily="50" charset="-128"/>
              <a:cs typeface="Salesforce Sans"/>
            </a:endParaRPr>
          </a:p>
        </p:txBody>
      </p:sp>
      <p:sp>
        <p:nvSpPr>
          <p:cNvPr id="14" name="正方形/長方形 13"/>
          <p:cNvSpPr/>
          <p:nvPr/>
        </p:nvSpPr>
        <p:spPr>
          <a:xfrm>
            <a:off x="1017037" y="4937760"/>
            <a:ext cx="10195249" cy="1656678"/>
          </a:xfrm>
          <a:prstGeom prst="rect">
            <a:avLst/>
          </a:prstGeom>
          <a:solidFill>
            <a:srgbClr val="002060"/>
          </a:solidFill>
          <a:ln>
            <a:solidFill>
              <a:srgbClr val="002060"/>
            </a:solid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sp>
        <p:nvSpPr>
          <p:cNvPr id="13" name="正方形/長方形 12"/>
          <p:cNvSpPr/>
          <p:nvPr/>
        </p:nvSpPr>
        <p:spPr>
          <a:xfrm>
            <a:off x="1233239" y="5120704"/>
            <a:ext cx="2539573" cy="306198"/>
          </a:xfrm>
          <a:prstGeom prst="rect">
            <a:avLst/>
          </a:prstGeom>
          <a:solidFill>
            <a:schemeClr val="accent1">
              <a:lumMod val="10000"/>
              <a:lumOff val="9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dirty="0" smtClean="0">
                <a:solidFill>
                  <a:srgbClr val="000000"/>
                </a:solidFill>
                <a:latin typeface="メイリオ" panose="020B0604030504040204" pitchFamily="50" charset="-128"/>
                <a:ea typeface="メイリオ" panose="020B0604030504040204" pitchFamily="50" charset="-128"/>
                <a:cs typeface="Salesforce Sans"/>
              </a:rPr>
              <a:t>入力フォーム生成</a:t>
            </a:r>
            <a:endParaRPr lang="en-US" sz="1400" dirty="0" smtClean="0">
              <a:solidFill>
                <a:srgbClr val="000000"/>
              </a:solidFill>
              <a:latin typeface="メイリオ" panose="020B0604030504040204" pitchFamily="50" charset="-128"/>
              <a:ea typeface="メイリオ" panose="020B0604030504040204" pitchFamily="50" charset="-128"/>
              <a:cs typeface="Salesforce Sans"/>
            </a:endParaRPr>
          </a:p>
        </p:txBody>
      </p:sp>
      <p:sp>
        <p:nvSpPr>
          <p:cNvPr id="117" name="正方形/長方形 116"/>
          <p:cNvSpPr/>
          <p:nvPr/>
        </p:nvSpPr>
        <p:spPr>
          <a:xfrm>
            <a:off x="4851404" y="5122628"/>
            <a:ext cx="2539573" cy="306198"/>
          </a:xfrm>
          <a:prstGeom prst="rect">
            <a:avLst/>
          </a:prstGeom>
          <a:solidFill>
            <a:schemeClr val="accent1">
              <a:lumMod val="10000"/>
              <a:lumOff val="9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dirty="0" smtClean="0">
                <a:solidFill>
                  <a:srgbClr val="000000"/>
                </a:solidFill>
                <a:latin typeface="メイリオ" panose="020B0604030504040204" pitchFamily="50" charset="-128"/>
                <a:ea typeface="メイリオ" panose="020B0604030504040204" pitchFamily="50" charset="-128"/>
                <a:cs typeface="Salesforce Sans"/>
              </a:rPr>
              <a:t>情報管理・集約</a:t>
            </a:r>
            <a:r>
              <a:rPr lang="en-US" altLang="ja-JP" sz="1400" dirty="0" smtClean="0">
                <a:solidFill>
                  <a:srgbClr val="000000"/>
                </a:solidFill>
                <a:latin typeface="メイリオ" panose="020B0604030504040204" pitchFamily="50" charset="-128"/>
                <a:ea typeface="メイリオ" panose="020B0604030504040204" pitchFamily="50" charset="-128"/>
                <a:cs typeface="Salesforce Sans"/>
              </a:rPr>
              <a:t>DB</a:t>
            </a:r>
            <a:r>
              <a:rPr lang="ja-JP" altLang="en-US" sz="1400" dirty="0" smtClean="0">
                <a:solidFill>
                  <a:srgbClr val="000000"/>
                </a:solidFill>
                <a:latin typeface="メイリオ" panose="020B0604030504040204" pitchFamily="50" charset="-128"/>
                <a:ea typeface="メイリオ" panose="020B0604030504040204" pitchFamily="50" charset="-128"/>
                <a:cs typeface="Salesforce Sans"/>
              </a:rPr>
              <a:t>生成</a:t>
            </a:r>
            <a:endParaRPr lang="en-US" sz="1400" dirty="0" smtClean="0">
              <a:solidFill>
                <a:srgbClr val="000000"/>
              </a:solidFill>
              <a:latin typeface="メイリオ" panose="020B0604030504040204" pitchFamily="50" charset="-128"/>
              <a:ea typeface="メイリオ" panose="020B0604030504040204" pitchFamily="50" charset="-128"/>
              <a:cs typeface="Salesforce Sans"/>
            </a:endParaRPr>
          </a:p>
        </p:txBody>
      </p:sp>
      <p:sp>
        <p:nvSpPr>
          <p:cNvPr id="118" name="正方形/長方形 117"/>
          <p:cNvSpPr/>
          <p:nvPr/>
        </p:nvSpPr>
        <p:spPr>
          <a:xfrm>
            <a:off x="8466184" y="5125506"/>
            <a:ext cx="2539573" cy="306198"/>
          </a:xfrm>
          <a:prstGeom prst="rect">
            <a:avLst/>
          </a:prstGeom>
          <a:solidFill>
            <a:schemeClr val="accent1">
              <a:lumMod val="10000"/>
              <a:lumOff val="9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dirty="0" smtClean="0">
                <a:solidFill>
                  <a:srgbClr val="000000"/>
                </a:solidFill>
                <a:latin typeface="メイリオ" panose="020B0604030504040204" pitchFamily="50" charset="-128"/>
                <a:ea typeface="メイリオ" panose="020B0604030504040204" pitchFamily="50" charset="-128"/>
                <a:cs typeface="Salesforce Sans"/>
              </a:rPr>
              <a:t>出力帳票生成</a:t>
            </a:r>
            <a:endParaRPr lang="en-US" altLang="ja-JP" sz="1400" dirty="0" smtClean="0">
              <a:solidFill>
                <a:srgbClr val="000000"/>
              </a:solidFill>
              <a:latin typeface="メイリオ" panose="020B0604030504040204" pitchFamily="50" charset="-128"/>
              <a:ea typeface="メイリオ" panose="020B0604030504040204" pitchFamily="50" charset="-128"/>
              <a:cs typeface="Salesforce Sans"/>
            </a:endParaRPr>
          </a:p>
        </p:txBody>
      </p:sp>
      <p:sp>
        <p:nvSpPr>
          <p:cNvPr id="119" name="正方形/長方形 118"/>
          <p:cNvSpPr/>
          <p:nvPr/>
        </p:nvSpPr>
        <p:spPr>
          <a:xfrm>
            <a:off x="1235030" y="5466743"/>
            <a:ext cx="2539573" cy="925545"/>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2563" indent="-182563">
              <a:buFont typeface="Wingdings" panose="05000000000000000000" pitchFamily="2" charset="2"/>
              <a:buChar char="§"/>
            </a:pP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入力フォームを</a:t>
            </a:r>
            <a:r>
              <a:rPr lang="en-US" altLang="ja-JP" sz="1200" dirty="0" smtClean="0">
                <a:solidFill>
                  <a:srgbClr val="000000"/>
                </a:solidFill>
                <a:latin typeface="メイリオ" panose="020B0604030504040204" pitchFamily="50" charset="-128"/>
                <a:ea typeface="メイリオ" panose="020B0604030504040204" pitchFamily="50" charset="-128"/>
                <a:cs typeface="Salesforce Sans"/>
              </a:rPr>
              <a:t>Web</a:t>
            </a: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上で簡易的に設計・レイアウトする</a:t>
            </a:r>
            <a:endParaRPr lang="en-US" altLang="ja-JP" sz="1200" dirty="0" smtClean="0">
              <a:solidFill>
                <a:srgbClr val="000000"/>
              </a:solidFill>
              <a:latin typeface="メイリオ" panose="020B0604030504040204" pitchFamily="50" charset="-128"/>
              <a:ea typeface="メイリオ" panose="020B0604030504040204" pitchFamily="50" charset="-128"/>
              <a:cs typeface="Salesforce Sans"/>
            </a:endParaRPr>
          </a:p>
          <a:p>
            <a:pPr marL="182563" indent="-182563">
              <a:buFont typeface="Wingdings" panose="05000000000000000000" pitchFamily="2" charset="2"/>
              <a:buChar char="§"/>
            </a:pPr>
            <a:r>
              <a:rPr lang="en-US" sz="1200" dirty="0" smtClean="0">
                <a:solidFill>
                  <a:srgbClr val="000000"/>
                </a:solidFill>
                <a:latin typeface="メイリオ" panose="020B0604030504040204" pitchFamily="50" charset="-128"/>
                <a:ea typeface="メイリオ" panose="020B0604030504040204" pitchFamily="50" charset="-128"/>
                <a:cs typeface="Salesforce Sans"/>
              </a:rPr>
              <a:t>Web</a:t>
            </a: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から必要事項を入力する</a:t>
            </a:r>
            <a:endParaRPr lang="en-US" sz="1200" dirty="0" smtClean="0">
              <a:solidFill>
                <a:srgbClr val="000000"/>
              </a:solidFill>
              <a:latin typeface="メイリオ" panose="020B0604030504040204" pitchFamily="50" charset="-128"/>
              <a:ea typeface="メイリオ" panose="020B0604030504040204" pitchFamily="50" charset="-128"/>
              <a:cs typeface="Salesforce Sans"/>
            </a:endParaRPr>
          </a:p>
        </p:txBody>
      </p:sp>
      <p:sp>
        <p:nvSpPr>
          <p:cNvPr id="120" name="正方形/長方形 119"/>
          <p:cNvSpPr/>
          <p:nvPr/>
        </p:nvSpPr>
        <p:spPr>
          <a:xfrm>
            <a:off x="4841232" y="5473273"/>
            <a:ext cx="2549272" cy="925545"/>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buFont typeface="Wingdings" panose="05000000000000000000" pitchFamily="2" charset="2"/>
              <a:buChar char="§"/>
            </a:pPr>
            <a:r>
              <a:rPr lang="en-US" sz="1200" dirty="0" smtClean="0">
                <a:solidFill>
                  <a:srgbClr val="000000"/>
                </a:solidFill>
                <a:latin typeface="メイリオ" panose="020B0604030504040204" pitchFamily="50" charset="-128"/>
                <a:ea typeface="メイリオ" panose="020B0604030504040204" pitchFamily="50" charset="-128"/>
                <a:cs typeface="Salesforce Sans"/>
              </a:rPr>
              <a:t>Web</a:t>
            </a: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入力フォームから入力された情報を管理</a:t>
            </a:r>
            <a:endParaRPr lang="en-US" altLang="ja-JP" sz="1200" dirty="0" smtClean="0">
              <a:solidFill>
                <a:srgbClr val="000000"/>
              </a:solidFill>
              <a:latin typeface="メイリオ" panose="020B0604030504040204" pitchFamily="50" charset="-128"/>
              <a:ea typeface="メイリオ" panose="020B0604030504040204" pitchFamily="50" charset="-128"/>
              <a:cs typeface="Salesforce Sans"/>
            </a:endParaRPr>
          </a:p>
          <a:p>
            <a:pPr marL="171450" indent="-171450">
              <a:buFont typeface="Wingdings" panose="05000000000000000000" pitchFamily="2" charset="2"/>
              <a:buChar char="§"/>
            </a:pP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電子申請、各種台帳、手書き申請の入力情報を集約</a:t>
            </a:r>
            <a:endParaRPr lang="en-US" sz="1200" dirty="0" smtClean="0">
              <a:solidFill>
                <a:srgbClr val="000000"/>
              </a:solidFill>
              <a:latin typeface="メイリオ" panose="020B0604030504040204" pitchFamily="50" charset="-128"/>
              <a:ea typeface="メイリオ" panose="020B0604030504040204" pitchFamily="50" charset="-128"/>
              <a:cs typeface="Salesforce Sans"/>
            </a:endParaRPr>
          </a:p>
        </p:txBody>
      </p:sp>
      <p:sp>
        <p:nvSpPr>
          <p:cNvPr id="121" name="正方形/長方形 120"/>
          <p:cNvSpPr/>
          <p:nvPr/>
        </p:nvSpPr>
        <p:spPr>
          <a:xfrm>
            <a:off x="8457133" y="5473273"/>
            <a:ext cx="2549272" cy="925545"/>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82563" indent="-182563">
              <a:buFont typeface="Wingdings" panose="05000000000000000000" pitchFamily="2" charset="2"/>
              <a:buChar char="§"/>
            </a:pP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帳票フォームを</a:t>
            </a:r>
            <a:r>
              <a:rPr lang="en-US" altLang="ja-JP" sz="1200" dirty="0" smtClean="0">
                <a:solidFill>
                  <a:srgbClr val="000000"/>
                </a:solidFill>
                <a:latin typeface="メイリオ" panose="020B0604030504040204" pitchFamily="50" charset="-128"/>
                <a:ea typeface="メイリオ" panose="020B0604030504040204" pitchFamily="50" charset="-128"/>
                <a:cs typeface="Salesforce Sans"/>
              </a:rPr>
              <a:t>Web</a:t>
            </a: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上で簡易的に設計・レイアウトする</a:t>
            </a:r>
            <a:endParaRPr lang="en-US" altLang="ja-JP" sz="1200" dirty="0" smtClean="0">
              <a:solidFill>
                <a:srgbClr val="000000"/>
              </a:solidFill>
              <a:latin typeface="メイリオ" panose="020B0604030504040204" pitchFamily="50" charset="-128"/>
              <a:ea typeface="メイリオ" panose="020B0604030504040204" pitchFamily="50" charset="-128"/>
              <a:cs typeface="Salesforce Sans"/>
            </a:endParaRPr>
          </a:p>
          <a:p>
            <a:pPr marL="182563" indent="-182563">
              <a:buFont typeface="Wingdings" panose="05000000000000000000" pitchFamily="2" charset="2"/>
              <a:buChar char="§"/>
            </a:pP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必要事項入力済み帳票（</a:t>
            </a:r>
            <a:r>
              <a:rPr lang="en-US" altLang="ja-JP" sz="1200" dirty="0" smtClean="0">
                <a:solidFill>
                  <a:srgbClr val="000000"/>
                </a:solidFill>
                <a:latin typeface="メイリオ" panose="020B0604030504040204" pitchFamily="50" charset="-128"/>
                <a:ea typeface="メイリオ" panose="020B0604030504040204" pitchFamily="50" charset="-128"/>
                <a:cs typeface="Salesforce Sans"/>
              </a:rPr>
              <a:t>PDF</a:t>
            </a: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）を電子的に自動生成する</a:t>
            </a:r>
            <a:endParaRPr lang="en-US" sz="1200" dirty="0">
              <a:solidFill>
                <a:srgbClr val="000000"/>
              </a:solidFill>
              <a:latin typeface="メイリオ" panose="020B0604030504040204" pitchFamily="50" charset="-128"/>
              <a:ea typeface="メイリオ" panose="020B0604030504040204" pitchFamily="50" charset="-128"/>
              <a:cs typeface="Salesforce Sans"/>
            </a:endParaRPr>
          </a:p>
        </p:txBody>
      </p:sp>
      <p:sp>
        <p:nvSpPr>
          <p:cNvPr id="15" name="正方形/長方形 14"/>
          <p:cNvSpPr/>
          <p:nvPr/>
        </p:nvSpPr>
        <p:spPr>
          <a:xfrm>
            <a:off x="3533293" y="5677328"/>
            <a:ext cx="239519" cy="381896"/>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sp>
        <p:nvSpPr>
          <p:cNvPr id="122" name="正方形/長方形 121"/>
          <p:cNvSpPr/>
          <p:nvPr/>
        </p:nvSpPr>
        <p:spPr>
          <a:xfrm>
            <a:off x="4851404" y="5671001"/>
            <a:ext cx="239519" cy="381896"/>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sp>
        <p:nvSpPr>
          <p:cNvPr id="123" name="正方形/長方形 122"/>
          <p:cNvSpPr/>
          <p:nvPr/>
        </p:nvSpPr>
        <p:spPr>
          <a:xfrm>
            <a:off x="7161837" y="5671001"/>
            <a:ext cx="239519" cy="381896"/>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sp>
        <p:nvSpPr>
          <p:cNvPr id="124" name="正方形/長方形 123"/>
          <p:cNvSpPr/>
          <p:nvPr/>
        </p:nvSpPr>
        <p:spPr>
          <a:xfrm>
            <a:off x="8456454" y="5671001"/>
            <a:ext cx="239519" cy="381896"/>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cxnSp>
        <p:nvCxnSpPr>
          <p:cNvPr id="17" name="直線コネクタ 16"/>
          <p:cNvCxnSpPr>
            <a:stCxn id="15" idx="3"/>
            <a:endCxn id="122" idx="1"/>
          </p:cNvCxnSpPr>
          <p:nvPr/>
        </p:nvCxnSpPr>
        <p:spPr>
          <a:xfrm flipV="1">
            <a:off x="3772812" y="5861949"/>
            <a:ext cx="1078592" cy="6327"/>
          </a:xfrm>
          <a:prstGeom prst="line">
            <a:avLst/>
          </a:prstGeom>
          <a:ln w="9525" cmpd="sng">
            <a:solidFill>
              <a:schemeClr val="bg1">
                <a:lumMod val="7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125" name="直線コネクタ 124"/>
          <p:cNvCxnSpPr>
            <a:stCxn id="123" idx="3"/>
            <a:endCxn id="124" idx="1"/>
          </p:cNvCxnSpPr>
          <p:nvPr/>
        </p:nvCxnSpPr>
        <p:spPr>
          <a:xfrm>
            <a:off x="7401356" y="5861949"/>
            <a:ext cx="1055098" cy="0"/>
          </a:xfrm>
          <a:prstGeom prst="line">
            <a:avLst/>
          </a:prstGeom>
          <a:ln w="9525" cmpd="sng">
            <a:solidFill>
              <a:schemeClr val="bg1">
                <a:lumMod val="7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pic>
        <p:nvPicPr>
          <p:cNvPr id="127" name="Picture 7" descr="Salesforce Logo.png"/>
          <p:cNvPicPr>
            <a:picLocks noChangeAspect="1"/>
          </p:cNvPicPr>
          <p:nvPr/>
        </p:nvPicPr>
        <p:blipFill>
          <a:blip r:embed="rId78">
            <a:extLst>
              <a:ext uri="{28A0092B-C50C-407E-A947-70E740481C1C}">
                <a14:useLocalDpi xmlns:a14="http://schemas.microsoft.com/office/drawing/2010/main" val="0"/>
              </a:ext>
            </a:extLst>
          </a:blip>
          <a:stretch>
            <a:fillRect/>
          </a:stretch>
        </p:blipFill>
        <p:spPr>
          <a:xfrm>
            <a:off x="5352136" y="3350738"/>
            <a:ext cx="600220" cy="420156"/>
          </a:xfrm>
          <a:prstGeom prst="rect">
            <a:avLst/>
          </a:prstGeom>
        </p:spPr>
      </p:pic>
      <p:grpSp>
        <p:nvGrpSpPr>
          <p:cNvPr id="136" name="グループ化 135"/>
          <p:cNvGrpSpPr/>
          <p:nvPr/>
        </p:nvGrpSpPr>
        <p:grpSpPr>
          <a:xfrm>
            <a:off x="2348631" y="526417"/>
            <a:ext cx="7516997" cy="827853"/>
            <a:chOff x="2628331" y="526417"/>
            <a:chExt cx="7516997" cy="827853"/>
          </a:xfrm>
        </p:grpSpPr>
        <p:pic>
          <p:nvPicPr>
            <p:cNvPr id="131" name="Picture 7" descr="Salesforce Logo.png"/>
            <p:cNvPicPr>
              <a:picLocks noChangeAspect="1"/>
            </p:cNvPicPr>
            <p:nvPr/>
          </p:nvPicPr>
          <p:blipFill>
            <a:blip r:embed="rId78">
              <a:extLst>
                <a:ext uri="{28A0092B-C50C-407E-A947-70E740481C1C}">
                  <a14:useLocalDpi xmlns:a14="http://schemas.microsoft.com/office/drawing/2010/main" val="0"/>
                </a:ext>
              </a:extLst>
            </a:blip>
            <a:stretch>
              <a:fillRect/>
            </a:stretch>
          </p:blipFill>
          <p:spPr>
            <a:xfrm>
              <a:off x="2628331" y="665191"/>
              <a:ext cx="818897" cy="573231"/>
            </a:xfrm>
            <a:prstGeom prst="rect">
              <a:avLst/>
            </a:prstGeom>
          </p:spPr>
        </p:pic>
        <p:pic>
          <p:nvPicPr>
            <p:cNvPr id="132" name="図 131"/>
            <p:cNvPicPr>
              <a:picLocks noChangeAspect="1"/>
            </p:cNvPicPr>
            <p:nvPr/>
          </p:nvPicPr>
          <p:blipFill>
            <a:blip r:embed="rId79">
              <a:extLst>
                <a:ext uri="{28A0092B-C50C-407E-A947-70E740481C1C}">
                  <a14:useLocalDpi xmlns:a14="http://schemas.microsoft.com/office/drawing/2010/main" val="0"/>
                </a:ext>
              </a:extLst>
            </a:blip>
            <a:stretch>
              <a:fillRect/>
            </a:stretch>
          </p:blipFill>
          <p:spPr>
            <a:xfrm>
              <a:off x="3954156" y="526417"/>
              <a:ext cx="827853" cy="827853"/>
            </a:xfrm>
            <a:prstGeom prst="rect">
              <a:avLst/>
            </a:prstGeom>
            <a:noFill/>
          </p:spPr>
        </p:pic>
        <p:sp>
          <p:nvSpPr>
            <p:cNvPr id="134" name="テキスト ボックス 133"/>
            <p:cNvSpPr txBox="1"/>
            <p:nvPr/>
          </p:nvSpPr>
          <p:spPr>
            <a:xfrm>
              <a:off x="3242030" y="670974"/>
              <a:ext cx="908452" cy="584775"/>
            </a:xfrm>
            <a:prstGeom prst="rect">
              <a:avLst/>
            </a:prstGeom>
            <a:noFill/>
          </p:spPr>
          <p:txBody>
            <a:bodyPr wrap="square" rtlCol="0" anchor="ctr">
              <a:spAutoFit/>
            </a:bodyPr>
            <a:lstStyle/>
            <a:p>
              <a:pPr algn="ctr">
                <a:spcBef>
                  <a:spcPts val="300"/>
                </a:spcBef>
                <a:spcAft>
                  <a:spcPts val="600"/>
                </a:spcAft>
              </a:pPr>
              <a:r>
                <a:rPr lang="en-US" altLang="ja-JP" sz="3200" b="1" dirty="0" smtClean="0">
                  <a:solidFill>
                    <a:schemeClr val="accent2"/>
                  </a:solidFill>
                  <a:latin typeface="メイリオ" panose="020B0604030504040204" pitchFamily="50" charset="-128"/>
                  <a:ea typeface="メイリオ" panose="020B0604030504040204" pitchFamily="50" charset="-128"/>
                  <a:cs typeface="Salesforce Sans"/>
                </a:rPr>
                <a:t>×</a:t>
              </a:r>
              <a:endParaRPr lang="en-US" sz="3200" b="1" dirty="0" smtClean="0">
                <a:solidFill>
                  <a:schemeClr val="accent2"/>
                </a:solidFill>
                <a:latin typeface="メイリオ" panose="020B0604030504040204" pitchFamily="50" charset="-128"/>
                <a:ea typeface="メイリオ" panose="020B0604030504040204" pitchFamily="50" charset="-128"/>
                <a:cs typeface="Salesforce Sans"/>
              </a:endParaRPr>
            </a:p>
          </p:txBody>
        </p:sp>
        <p:sp>
          <p:nvSpPr>
            <p:cNvPr id="135" name="テキスト ボックス 134"/>
            <p:cNvSpPr txBox="1"/>
            <p:nvPr/>
          </p:nvSpPr>
          <p:spPr>
            <a:xfrm>
              <a:off x="4854248" y="743773"/>
              <a:ext cx="5291080" cy="461665"/>
            </a:xfrm>
            <a:prstGeom prst="rect">
              <a:avLst/>
            </a:prstGeom>
            <a:noFill/>
          </p:spPr>
          <p:txBody>
            <a:bodyPr wrap="square" rtlCol="0" anchor="ctr">
              <a:spAutoFit/>
            </a:bodyPr>
            <a:lstStyle/>
            <a:p>
              <a:pPr algn="ctr">
                <a:spcBef>
                  <a:spcPts val="300"/>
                </a:spcBef>
                <a:spcAft>
                  <a:spcPts val="600"/>
                </a:spcAft>
              </a:pPr>
              <a:r>
                <a:rPr lang="ja-JP" altLang="en-US" sz="2400" b="1" dirty="0" smtClean="0">
                  <a:solidFill>
                    <a:srgbClr val="000000"/>
                  </a:solidFill>
                  <a:latin typeface="メイリオ" panose="020B0604030504040204" pitchFamily="50" charset="-128"/>
                  <a:ea typeface="メイリオ" panose="020B0604030504040204" pitchFamily="50" charset="-128"/>
                  <a:cs typeface="Salesforce Sans"/>
                </a:rPr>
                <a:t>電子行政共通基盤サービス（仮名）</a:t>
              </a:r>
              <a:endParaRPr lang="en-US" sz="2400" b="1" dirty="0" smtClean="0">
                <a:solidFill>
                  <a:srgbClr val="000000"/>
                </a:solidFill>
                <a:latin typeface="メイリオ" panose="020B0604030504040204" pitchFamily="50" charset="-128"/>
                <a:ea typeface="メイリオ" panose="020B0604030504040204" pitchFamily="50" charset="-128"/>
                <a:cs typeface="Salesforce Sans"/>
              </a:endParaRPr>
            </a:p>
          </p:txBody>
        </p:sp>
      </p:grpSp>
    </p:spTree>
    <p:extLst>
      <p:ext uri="{BB962C8B-B14F-4D97-AF65-F5344CB8AC3E}">
        <p14:creationId xmlns:p14="http://schemas.microsoft.com/office/powerpoint/2010/main" val="1897894293"/>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スライド番号プレースホルダ 12"/>
          <p:cNvSpPr txBox="1">
            <a:spLocks/>
          </p:cNvSpPr>
          <p:nvPr/>
        </p:nvSpPr>
        <p:spPr>
          <a:xfrm>
            <a:off x="0" y="6503508"/>
            <a:ext cx="501121" cy="365125"/>
          </a:xfrm>
          <a:prstGeom prst="rect">
            <a:avLst/>
          </a:prstGeom>
        </p:spPr>
        <p:txBody>
          <a:bodyPr vert="horz"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7F533FCC-3EC6-46C8-9BD6-12D5A8B3D01F}" type="slidenum">
              <a:rPr kumimoji="1" lang="ja-JP" altLang="en-US" sz="1200" b="0" i="0" u="none" strike="noStrike" kern="1200" cap="none" spc="0" normalizeH="0" baseline="0" noProof="0" smtClean="0">
                <a:ln>
                  <a:noFill/>
                </a:ln>
                <a:effectLst/>
                <a:uLnTx/>
                <a:uFillTx/>
                <a:latin typeface="メイリオ" pitchFamily="50" charset="-128"/>
                <a:ea typeface="メイリオ" pitchFamily="50" charset="-128"/>
                <a:cs typeface="メイリオ" pitchFamily="50" charset="-128"/>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1" lang="ja-JP" altLang="en-US" sz="1200" b="0" i="0" u="none" strike="noStrike" kern="1200" cap="none" spc="0" normalizeH="0" baseline="0" noProof="0" dirty="0">
              <a:ln>
                <a:noFill/>
              </a:ln>
              <a:effectLst/>
              <a:uLnTx/>
              <a:uFillTx/>
              <a:latin typeface="メイリオ" pitchFamily="50" charset="-128"/>
              <a:ea typeface="メイリオ" pitchFamily="50" charset="-128"/>
              <a:cs typeface="メイリオ" pitchFamily="50" charset="-128"/>
            </a:endParaRPr>
          </a:p>
        </p:txBody>
      </p:sp>
      <p:sp>
        <p:nvSpPr>
          <p:cNvPr id="3" name="Rectangle 2"/>
          <p:cNvSpPr txBox="1">
            <a:spLocks noChangeArrowheads="1"/>
          </p:cNvSpPr>
          <p:nvPr/>
        </p:nvSpPr>
        <p:spPr>
          <a:xfrm>
            <a:off x="344904" y="86288"/>
            <a:ext cx="11604633" cy="515960"/>
          </a:xfrm>
          <a:prstGeom prst="rect">
            <a:avLst/>
          </a:prstGeom>
        </p:spPr>
        <p:txBody>
          <a:bodyPr vert="horz" lIns="121899" tIns="60949" rIns="121899" bIns="60949" rtlCol="0" anchor="ctr">
            <a:normAutofit/>
          </a:bodyPr>
          <a:lstStyle/>
          <a:p>
            <a:pPr>
              <a:spcBef>
                <a:spcPct val="0"/>
              </a:spcBef>
              <a:defRPr/>
            </a:pPr>
            <a:r>
              <a:rPr lang="ja-JP" altLang="en-US" sz="2400" b="1" dirty="0" smtClean="0">
                <a:latin typeface="メイリオ" panose="020B0604030504040204" pitchFamily="50" charset="-128"/>
                <a:ea typeface="メイリオ" panose="020B0604030504040204" pitchFamily="50" charset="-128"/>
                <a:cs typeface="Salesforce Sans"/>
              </a:rPr>
              <a:t>ソリューションの全体像（案）</a:t>
            </a:r>
            <a:endParaRPr lang="en-US" sz="2400" b="1" dirty="0">
              <a:latin typeface="メイリオ" panose="020B0604030504040204" pitchFamily="50" charset="-128"/>
              <a:ea typeface="メイリオ" panose="020B0604030504040204" pitchFamily="50" charset="-128"/>
              <a:cs typeface="Salesforce Sans"/>
            </a:endParaRPr>
          </a:p>
        </p:txBody>
      </p:sp>
      <p:sp>
        <p:nvSpPr>
          <p:cNvPr id="59" name="正方形/長方形 58"/>
          <p:cNvSpPr/>
          <p:nvPr/>
        </p:nvSpPr>
        <p:spPr>
          <a:xfrm>
            <a:off x="2017527" y="827200"/>
            <a:ext cx="3374304" cy="394995"/>
          </a:xfrm>
          <a:prstGeom prst="rect">
            <a:avLst/>
          </a:prstGeom>
          <a:solidFill>
            <a:srgbClr val="002060"/>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dirty="0" smtClean="0">
                <a:latin typeface="メイリオ" panose="020B0604030504040204" pitchFamily="50" charset="-128"/>
                <a:ea typeface="メイリオ" panose="020B0604030504040204" pitchFamily="50" charset="-128"/>
                <a:cs typeface="Salesforce Sans"/>
              </a:rPr>
              <a:t>情報入力</a:t>
            </a:r>
            <a:endParaRPr lang="en-US" sz="1400" dirty="0" smtClean="0">
              <a:latin typeface="メイリオ" panose="020B0604030504040204" pitchFamily="50" charset="-128"/>
              <a:ea typeface="メイリオ" panose="020B0604030504040204" pitchFamily="50" charset="-128"/>
              <a:cs typeface="Salesforce Sans"/>
            </a:endParaRPr>
          </a:p>
        </p:txBody>
      </p:sp>
      <p:sp>
        <p:nvSpPr>
          <p:cNvPr id="62" name="正方形/長方形 61"/>
          <p:cNvSpPr/>
          <p:nvPr/>
        </p:nvSpPr>
        <p:spPr>
          <a:xfrm>
            <a:off x="2017527" y="1257443"/>
            <a:ext cx="1091461" cy="394995"/>
          </a:xfrm>
          <a:prstGeom prst="rect">
            <a:avLst/>
          </a:prstGeom>
          <a:solidFill>
            <a:srgbClr val="002060"/>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dirty="0" smtClean="0">
                <a:latin typeface="メイリオ" panose="020B0604030504040204" pitchFamily="50" charset="-128"/>
                <a:ea typeface="メイリオ" panose="020B0604030504040204" pitchFamily="50" charset="-128"/>
                <a:cs typeface="Salesforce Sans"/>
              </a:rPr>
              <a:t>電子申請</a:t>
            </a:r>
            <a:endParaRPr lang="en-US" altLang="ja-JP" sz="1100" dirty="0" smtClean="0">
              <a:latin typeface="メイリオ" panose="020B0604030504040204" pitchFamily="50" charset="-128"/>
              <a:ea typeface="メイリオ" panose="020B0604030504040204" pitchFamily="50" charset="-128"/>
              <a:cs typeface="Salesforce Sans"/>
            </a:endParaRPr>
          </a:p>
          <a:p>
            <a:pPr algn="ctr"/>
            <a:r>
              <a:rPr lang="en-US" sz="1100" dirty="0" smtClean="0">
                <a:latin typeface="メイリオ" panose="020B0604030504040204" pitchFamily="50" charset="-128"/>
                <a:ea typeface="メイリオ" panose="020B0604030504040204" pitchFamily="50" charset="-128"/>
                <a:cs typeface="Salesforce Sans"/>
              </a:rPr>
              <a:t>Web</a:t>
            </a:r>
            <a:r>
              <a:rPr lang="ja-JP" altLang="en-US" sz="1100" dirty="0" smtClean="0">
                <a:latin typeface="メイリオ" panose="020B0604030504040204" pitchFamily="50" charset="-128"/>
                <a:ea typeface="メイリオ" panose="020B0604030504040204" pitchFamily="50" charset="-128"/>
                <a:cs typeface="Salesforce Sans"/>
              </a:rPr>
              <a:t>フォーム</a:t>
            </a:r>
            <a:endParaRPr lang="en-US" sz="1100" dirty="0" smtClean="0">
              <a:latin typeface="メイリオ" panose="020B0604030504040204" pitchFamily="50" charset="-128"/>
              <a:ea typeface="メイリオ" panose="020B0604030504040204" pitchFamily="50" charset="-128"/>
              <a:cs typeface="Salesforce Sans"/>
            </a:endParaRPr>
          </a:p>
        </p:txBody>
      </p:sp>
      <p:sp>
        <p:nvSpPr>
          <p:cNvPr id="64" name="正方形/長方形 63"/>
          <p:cNvSpPr/>
          <p:nvPr/>
        </p:nvSpPr>
        <p:spPr>
          <a:xfrm>
            <a:off x="3159628" y="1257443"/>
            <a:ext cx="1091461" cy="394995"/>
          </a:xfrm>
          <a:prstGeom prst="rect">
            <a:avLst/>
          </a:prstGeom>
          <a:solidFill>
            <a:srgbClr val="002060"/>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dirty="0" smtClean="0">
                <a:latin typeface="メイリオ" panose="020B0604030504040204" pitchFamily="50" charset="-128"/>
                <a:ea typeface="メイリオ" panose="020B0604030504040204" pitchFamily="50" charset="-128"/>
                <a:cs typeface="Salesforce Sans"/>
              </a:rPr>
              <a:t>汎用台帳</a:t>
            </a:r>
            <a:endParaRPr lang="en-US" altLang="ja-JP" sz="1100" dirty="0" smtClean="0">
              <a:latin typeface="メイリオ" panose="020B0604030504040204" pitchFamily="50" charset="-128"/>
              <a:ea typeface="メイリオ" panose="020B0604030504040204" pitchFamily="50" charset="-128"/>
              <a:cs typeface="Salesforce Sans"/>
            </a:endParaRPr>
          </a:p>
          <a:p>
            <a:pPr algn="ctr"/>
            <a:r>
              <a:rPr lang="en-US" sz="1100" dirty="0" smtClean="0">
                <a:latin typeface="メイリオ" panose="020B0604030504040204" pitchFamily="50" charset="-128"/>
                <a:ea typeface="メイリオ" panose="020B0604030504040204" pitchFamily="50" charset="-128"/>
                <a:cs typeface="Salesforce Sans"/>
              </a:rPr>
              <a:t>Web</a:t>
            </a:r>
            <a:r>
              <a:rPr lang="ja-JP" altLang="en-US" sz="1100" dirty="0" smtClean="0">
                <a:latin typeface="メイリオ" panose="020B0604030504040204" pitchFamily="50" charset="-128"/>
                <a:ea typeface="メイリオ" panose="020B0604030504040204" pitchFamily="50" charset="-128"/>
                <a:cs typeface="Salesforce Sans"/>
              </a:rPr>
              <a:t>フォーム</a:t>
            </a:r>
            <a:endParaRPr lang="en-US" sz="1100" dirty="0" smtClean="0">
              <a:latin typeface="メイリオ" panose="020B0604030504040204" pitchFamily="50" charset="-128"/>
              <a:ea typeface="メイリオ" panose="020B0604030504040204" pitchFamily="50" charset="-128"/>
              <a:cs typeface="Salesforce Sans"/>
            </a:endParaRPr>
          </a:p>
        </p:txBody>
      </p:sp>
      <p:sp>
        <p:nvSpPr>
          <p:cNvPr id="65" name="正方形/長方形 64"/>
          <p:cNvSpPr/>
          <p:nvPr/>
        </p:nvSpPr>
        <p:spPr>
          <a:xfrm>
            <a:off x="4300370" y="1263977"/>
            <a:ext cx="1091461" cy="394995"/>
          </a:xfrm>
          <a:prstGeom prst="rect">
            <a:avLst/>
          </a:prstGeom>
          <a:solidFill>
            <a:srgbClr val="002060"/>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dirty="0" smtClean="0">
                <a:latin typeface="メイリオ" panose="020B0604030504040204" pitchFamily="50" charset="-128"/>
                <a:ea typeface="メイリオ" panose="020B0604030504040204" pitchFamily="50" charset="-128"/>
                <a:cs typeface="Salesforce Sans"/>
              </a:rPr>
              <a:t>手書き申請</a:t>
            </a:r>
            <a:endParaRPr lang="en-US" altLang="ja-JP" sz="1100" dirty="0" smtClean="0">
              <a:latin typeface="メイリオ" panose="020B0604030504040204" pitchFamily="50" charset="-128"/>
              <a:ea typeface="メイリオ" panose="020B0604030504040204" pitchFamily="50" charset="-128"/>
              <a:cs typeface="Salesforce Sans"/>
            </a:endParaRPr>
          </a:p>
          <a:p>
            <a:pPr algn="ctr"/>
            <a:r>
              <a:rPr lang="ja-JP" altLang="en-US" sz="1100" dirty="0">
                <a:latin typeface="メイリオ" panose="020B0604030504040204" pitchFamily="50" charset="-128"/>
                <a:ea typeface="メイリオ" panose="020B0604030504040204" pitchFamily="50" charset="-128"/>
                <a:cs typeface="Salesforce Sans"/>
              </a:rPr>
              <a:t>帳票</a:t>
            </a:r>
            <a:endParaRPr lang="en-US" sz="1100" dirty="0" smtClean="0">
              <a:latin typeface="メイリオ" panose="020B0604030504040204" pitchFamily="50" charset="-128"/>
              <a:ea typeface="メイリオ" panose="020B0604030504040204" pitchFamily="50" charset="-128"/>
              <a:cs typeface="Salesforce Sans"/>
            </a:endParaRPr>
          </a:p>
        </p:txBody>
      </p:sp>
      <p:sp>
        <p:nvSpPr>
          <p:cNvPr id="129" name="正方形/長方形 128"/>
          <p:cNvSpPr/>
          <p:nvPr/>
        </p:nvSpPr>
        <p:spPr>
          <a:xfrm>
            <a:off x="5437081" y="827198"/>
            <a:ext cx="2168604" cy="831774"/>
          </a:xfrm>
          <a:prstGeom prst="rect">
            <a:avLst/>
          </a:prstGeom>
          <a:solidFill>
            <a:srgbClr val="002060"/>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dirty="0">
                <a:latin typeface="メイリオ" panose="020B0604030504040204" pitchFamily="50" charset="-128"/>
                <a:ea typeface="メイリオ" panose="020B0604030504040204" pitchFamily="50" charset="-128"/>
                <a:cs typeface="Salesforce Sans"/>
              </a:rPr>
              <a:t>情報管理・</a:t>
            </a:r>
            <a:r>
              <a:rPr lang="ja-JP" altLang="en-US" sz="1400" dirty="0" smtClean="0">
                <a:latin typeface="メイリオ" panose="020B0604030504040204" pitchFamily="50" charset="-128"/>
                <a:ea typeface="メイリオ" panose="020B0604030504040204" pitchFamily="50" charset="-128"/>
                <a:cs typeface="Salesforce Sans"/>
              </a:rPr>
              <a:t>集約</a:t>
            </a:r>
            <a:endParaRPr lang="en-US" sz="1400" dirty="0">
              <a:latin typeface="メイリオ" panose="020B0604030504040204" pitchFamily="50" charset="-128"/>
              <a:ea typeface="メイリオ" panose="020B0604030504040204" pitchFamily="50" charset="-128"/>
              <a:cs typeface="Salesforce Sans"/>
            </a:endParaRPr>
          </a:p>
        </p:txBody>
      </p:sp>
      <p:sp>
        <p:nvSpPr>
          <p:cNvPr id="134" name="正方形/長方形 133"/>
          <p:cNvSpPr/>
          <p:nvPr/>
        </p:nvSpPr>
        <p:spPr>
          <a:xfrm>
            <a:off x="7649424" y="827198"/>
            <a:ext cx="2168604" cy="831774"/>
          </a:xfrm>
          <a:prstGeom prst="rect">
            <a:avLst/>
          </a:prstGeom>
          <a:solidFill>
            <a:srgbClr val="002060"/>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dirty="0" smtClean="0">
                <a:latin typeface="メイリオ" panose="020B0604030504040204" pitchFamily="50" charset="-128"/>
                <a:ea typeface="メイリオ" panose="020B0604030504040204" pitchFamily="50" charset="-128"/>
                <a:cs typeface="Salesforce Sans"/>
              </a:rPr>
              <a:t>帳票出力</a:t>
            </a:r>
            <a:endParaRPr lang="en-US" sz="1400" dirty="0">
              <a:latin typeface="メイリオ" panose="020B0604030504040204" pitchFamily="50" charset="-128"/>
              <a:ea typeface="メイリオ" panose="020B0604030504040204" pitchFamily="50" charset="-128"/>
              <a:cs typeface="Salesforce Sans"/>
            </a:endParaRPr>
          </a:p>
        </p:txBody>
      </p:sp>
      <p:sp>
        <p:nvSpPr>
          <p:cNvPr id="36" name="正方形/長方形 35"/>
          <p:cNvSpPr/>
          <p:nvPr/>
        </p:nvSpPr>
        <p:spPr>
          <a:xfrm>
            <a:off x="139849" y="1734716"/>
            <a:ext cx="11887200" cy="1082519"/>
          </a:xfrm>
          <a:prstGeom prst="rect">
            <a:avLst/>
          </a:prstGeom>
          <a:solidFill>
            <a:srgbClr val="CCFF99">
              <a:alpha val="30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grpSp>
        <p:nvGrpSpPr>
          <p:cNvPr id="66" name="グループ化 65"/>
          <p:cNvGrpSpPr>
            <a:grpSpLocks/>
          </p:cNvGrpSpPr>
          <p:nvPr/>
        </p:nvGrpSpPr>
        <p:grpSpPr>
          <a:xfrm>
            <a:off x="2183833" y="1870676"/>
            <a:ext cx="785308" cy="638160"/>
            <a:chOff x="3733466" y="4210726"/>
            <a:chExt cx="2824114" cy="2073919"/>
          </a:xfrm>
        </p:grpSpPr>
        <p:pic>
          <p:nvPicPr>
            <p:cNvPr id="67" name="Picture 11">
              <a:extLst>
                <a:ext uri="{FF2B5EF4-FFF2-40B4-BE49-F238E27FC236}">
                  <a16:creationId xmlns:a16="http://schemas.microsoft.com/office/drawing/2014/main" id="{13DD0C2A-1E16-704A-A596-027F2D1C24D8}"/>
                </a:ext>
              </a:extLst>
            </p:cNvPr>
            <p:cNvPicPr>
              <a:picLocks noChangeAspect="1"/>
            </p:cNvPicPr>
            <p:nvPr/>
          </p:nvPicPr>
          <p:blipFill>
            <a:blip r:embed="rId2"/>
            <a:stretch>
              <a:fillRect/>
            </a:stretch>
          </p:blipFill>
          <p:spPr>
            <a:xfrm>
              <a:off x="3869868" y="4324872"/>
              <a:ext cx="2555306" cy="1477119"/>
            </a:xfrm>
            <a:prstGeom prst="rect">
              <a:avLst/>
            </a:prstGeom>
          </p:spPr>
        </p:pic>
        <p:pic>
          <p:nvPicPr>
            <p:cNvPr id="68" name="Thunderbolt_Desktop-Monitor_Cutout.png">
              <a:extLst>
                <a:ext uri="{FF2B5EF4-FFF2-40B4-BE49-F238E27FC236}">
                  <a16:creationId xmlns:a16="http://schemas.microsoft.com/office/drawing/2014/main" id="{B64EA309-CB4D-C04B-9006-DF4BF6762012}"/>
                </a:ext>
              </a:extLst>
            </p:cNvPr>
            <p:cNvPicPr/>
            <p:nvPr/>
          </p:nvPicPr>
          <p:blipFill>
            <a:blip r:embed="rId3">
              <a:extLst>
                <a:ext uri="{28A0092B-C50C-407E-A947-70E740481C1C}">
                  <a14:useLocalDpi xmlns:a14="http://schemas.microsoft.com/office/drawing/2010/main" val="0"/>
                </a:ext>
              </a:extLst>
            </a:blip>
            <a:stretch>
              <a:fillRect/>
            </a:stretch>
          </p:blipFill>
          <p:spPr>
            <a:xfrm>
              <a:off x="3733466" y="4210726"/>
              <a:ext cx="2824114" cy="2073919"/>
            </a:xfrm>
            <a:prstGeom prst="rect">
              <a:avLst/>
            </a:prstGeom>
            <a:ln w="12700" cap="flat">
              <a:noFill/>
              <a:miter lim="400000"/>
            </a:ln>
            <a:effectLst/>
          </p:spPr>
        </p:pic>
      </p:grpSp>
      <p:cxnSp>
        <p:nvCxnSpPr>
          <p:cNvPr id="16" name="直線コネクタ 15"/>
          <p:cNvCxnSpPr>
            <a:stCxn id="68" idx="3"/>
            <a:endCxn id="131" idx="1"/>
          </p:cNvCxnSpPr>
          <p:nvPr/>
        </p:nvCxnSpPr>
        <p:spPr>
          <a:xfrm flipV="1">
            <a:off x="2969141" y="2229882"/>
            <a:ext cx="3245589" cy="2906"/>
          </a:xfrm>
          <a:prstGeom prst="line">
            <a:avLst/>
          </a:prstGeom>
          <a:ln w="9525" cmpd="sng">
            <a:solidFill>
              <a:srgbClr val="00000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3" name="正方形/長方形 142"/>
          <p:cNvSpPr/>
          <p:nvPr/>
        </p:nvSpPr>
        <p:spPr>
          <a:xfrm>
            <a:off x="141639" y="2887578"/>
            <a:ext cx="11887200" cy="1083600"/>
          </a:xfrm>
          <a:prstGeom prst="rect">
            <a:avLst/>
          </a:prstGeom>
          <a:solidFill>
            <a:schemeClr val="accent4">
              <a:lumMod val="20000"/>
              <a:lumOff val="80000"/>
              <a:alpha val="30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grpSp>
        <p:nvGrpSpPr>
          <p:cNvPr id="70" name="グループ化 69"/>
          <p:cNvGrpSpPr/>
          <p:nvPr/>
        </p:nvGrpSpPr>
        <p:grpSpPr>
          <a:xfrm>
            <a:off x="3346555" y="2986777"/>
            <a:ext cx="785063" cy="637394"/>
            <a:chOff x="8542770" y="4214459"/>
            <a:chExt cx="2824114" cy="2073919"/>
          </a:xfrm>
        </p:grpSpPr>
        <p:pic>
          <p:nvPicPr>
            <p:cNvPr id="71" name="Picture 5">
              <a:extLst>
                <a:ext uri="{FF2B5EF4-FFF2-40B4-BE49-F238E27FC236}">
                  <a16:creationId xmlns:a16="http://schemas.microsoft.com/office/drawing/2014/main" id="{275257F9-0D1D-5541-8ADF-34047A4567B9}"/>
                </a:ext>
              </a:extLst>
            </p:cNvPr>
            <p:cNvPicPr>
              <a:picLocks noChangeAspect="1"/>
            </p:cNvPicPr>
            <p:nvPr/>
          </p:nvPicPr>
          <p:blipFill>
            <a:blip r:embed="rId4"/>
            <a:stretch>
              <a:fillRect/>
            </a:stretch>
          </p:blipFill>
          <p:spPr>
            <a:xfrm>
              <a:off x="8678978" y="4362749"/>
              <a:ext cx="2534685" cy="1439242"/>
            </a:xfrm>
            <a:prstGeom prst="rect">
              <a:avLst/>
            </a:prstGeom>
          </p:spPr>
        </p:pic>
        <p:pic>
          <p:nvPicPr>
            <p:cNvPr id="72" name="Thunderbolt_Desktop-Monitor_Cutout.png">
              <a:extLst>
                <a:ext uri="{FF2B5EF4-FFF2-40B4-BE49-F238E27FC236}">
                  <a16:creationId xmlns:a16="http://schemas.microsoft.com/office/drawing/2014/main" id="{C1FD9256-D460-3746-9BE9-CA06025D9C42}"/>
                </a:ext>
              </a:extLst>
            </p:cNvPr>
            <p:cNvPicPr/>
            <p:nvPr/>
          </p:nvPicPr>
          <p:blipFill>
            <a:blip r:embed="rId3">
              <a:extLst>
                <a:ext uri="{28A0092B-C50C-407E-A947-70E740481C1C}">
                  <a14:useLocalDpi xmlns:a14="http://schemas.microsoft.com/office/drawing/2010/main" val="0"/>
                </a:ext>
              </a:extLst>
            </a:blip>
            <a:stretch>
              <a:fillRect/>
            </a:stretch>
          </p:blipFill>
          <p:spPr>
            <a:xfrm>
              <a:off x="8542770" y="4214459"/>
              <a:ext cx="2824114" cy="2073919"/>
            </a:xfrm>
            <a:prstGeom prst="rect">
              <a:avLst/>
            </a:prstGeom>
            <a:ln w="12700" cap="flat">
              <a:noFill/>
              <a:miter lim="400000"/>
            </a:ln>
            <a:effectLst/>
          </p:spPr>
        </p:pic>
      </p:grpSp>
      <p:grpSp>
        <p:nvGrpSpPr>
          <p:cNvPr id="73" name="グループ化 72"/>
          <p:cNvGrpSpPr/>
          <p:nvPr/>
        </p:nvGrpSpPr>
        <p:grpSpPr>
          <a:xfrm>
            <a:off x="3169202" y="2927788"/>
            <a:ext cx="500058" cy="427645"/>
            <a:chOff x="7372078" y="5616256"/>
            <a:chExt cx="1064271" cy="891250"/>
          </a:xfrm>
        </p:grpSpPr>
        <p:pic>
          <p:nvPicPr>
            <p:cNvPr id="74" name="図 73"/>
            <p:cNvPicPr>
              <a:picLocks/>
            </p:cNvPicPr>
            <p:nvPr/>
          </p:nvPicPr>
          <p:blipFill>
            <a:blip r:embed="rId5">
              <a:extLst>
                <a:ext uri="{28A0092B-C50C-407E-A947-70E740481C1C}">
                  <a14:useLocalDpi xmlns:a14="http://schemas.microsoft.com/office/drawing/2010/main" val="0"/>
                </a:ext>
              </a:extLst>
            </a:blip>
            <a:stretch>
              <a:fillRect/>
            </a:stretch>
          </p:blipFill>
          <p:spPr>
            <a:xfrm>
              <a:off x="7896349" y="5967506"/>
              <a:ext cx="540000" cy="540000"/>
            </a:xfrm>
            <a:prstGeom prst="rect">
              <a:avLst/>
            </a:prstGeom>
          </p:spPr>
        </p:pic>
        <p:pic>
          <p:nvPicPr>
            <p:cNvPr id="75" name="図 74"/>
            <p:cNvPicPr>
              <a:picLocks/>
            </p:cNvPicPr>
            <p:nvPr/>
          </p:nvPicPr>
          <p:blipFill>
            <a:blip r:embed="rId6">
              <a:extLst>
                <a:ext uri="{28A0092B-C50C-407E-A947-70E740481C1C}">
                  <a14:useLocalDpi xmlns:a14="http://schemas.microsoft.com/office/drawing/2010/main" val="0"/>
                </a:ext>
              </a:extLst>
            </a:blip>
            <a:stretch>
              <a:fillRect/>
            </a:stretch>
          </p:blipFill>
          <p:spPr>
            <a:xfrm>
              <a:off x="7664654" y="5616256"/>
              <a:ext cx="540000" cy="540000"/>
            </a:xfrm>
            <a:prstGeom prst="rect">
              <a:avLst/>
            </a:prstGeom>
          </p:spPr>
        </p:pic>
        <p:pic>
          <p:nvPicPr>
            <p:cNvPr id="87" name="図 86"/>
            <p:cNvPicPr>
              <a:picLocks/>
            </p:cNvPicPr>
            <p:nvPr/>
          </p:nvPicPr>
          <p:blipFill>
            <a:blip r:embed="rId7">
              <a:extLst>
                <a:ext uri="{28A0092B-C50C-407E-A947-70E740481C1C}">
                  <a14:useLocalDpi xmlns:a14="http://schemas.microsoft.com/office/drawing/2010/main" val="0"/>
                </a:ext>
              </a:extLst>
            </a:blip>
            <a:stretch>
              <a:fillRect/>
            </a:stretch>
          </p:blipFill>
          <p:spPr>
            <a:xfrm>
              <a:off x="7372078" y="5929763"/>
              <a:ext cx="540000" cy="540000"/>
            </a:xfrm>
            <a:prstGeom prst="rect">
              <a:avLst/>
            </a:prstGeom>
          </p:spPr>
        </p:pic>
      </p:grpSp>
      <p:pic>
        <p:nvPicPr>
          <p:cNvPr id="136" name="図 1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6120" y="2812285"/>
            <a:ext cx="1584192" cy="1206313"/>
          </a:xfrm>
          <a:prstGeom prst="rect">
            <a:avLst/>
          </a:prstGeom>
        </p:spPr>
      </p:pic>
      <p:sp>
        <p:nvSpPr>
          <p:cNvPr id="144" name="正方形/長方形 143"/>
          <p:cNvSpPr/>
          <p:nvPr/>
        </p:nvSpPr>
        <p:spPr>
          <a:xfrm>
            <a:off x="139849" y="4037261"/>
            <a:ext cx="11887200" cy="1083600"/>
          </a:xfrm>
          <a:prstGeom prst="rect">
            <a:avLst/>
          </a:prstGeom>
          <a:solidFill>
            <a:srgbClr val="FFC000">
              <a:alpha val="30000"/>
            </a:srgb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pic>
        <p:nvPicPr>
          <p:cNvPr id="131" name="Graphic 61">
            <a:extLst>
              <a:ext uri="{FF2B5EF4-FFF2-40B4-BE49-F238E27FC236}">
                <a16:creationId xmlns:a16="http://schemas.microsoft.com/office/drawing/2014/main" id="{99C9A363-AF10-3A45-934C-818534BE99AE}"/>
              </a:ext>
            </a:extLst>
          </p:cNvPr>
          <p:cNvPicPr>
            <a:picLocks noChangeAspect="1"/>
          </p:cNvPicPr>
          <p:nvPr/>
        </p:nvPicPr>
        <p:blipFill>
          <a:blip r:embed="rId9">
            <a:extLst>
              <a:ext uri="{96DAC541-7B7A-43D3-8B79-37D633B846F1}">
                <asvg:svgBlip xmlns:asvg="http://schemas.microsoft.com/office/drawing/2016/SVG/main" xmlns="" r:embed="rId60"/>
              </a:ext>
            </a:extLst>
          </a:blip>
          <a:stretch>
            <a:fillRect/>
          </a:stretch>
        </p:blipFill>
        <p:spPr>
          <a:xfrm>
            <a:off x="6214730" y="1914945"/>
            <a:ext cx="605646" cy="629873"/>
          </a:xfrm>
          <a:prstGeom prst="rect">
            <a:avLst/>
          </a:prstGeom>
        </p:spPr>
      </p:pic>
      <p:pic>
        <p:nvPicPr>
          <p:cNvPr id="138" name="Graphic 61">
            <a:extLst>
              <a:ext uri="{FF2B5EF4-FFF2-40B4-BE49-F238E27FC236}">
                <a16:creationId xmlns:a16="http://schemas.microsoft.com/office/drawing/2014/main" id="{99C9A363-AF10-3A45-934C-818534BE99AE}"/>
              </a:ext>
            </a:extLst>
          </p:cNvPr>
          <p:cNvPicPr>
            <a:picLocks noChangeAspect="1"/>
          </p:cNvPicPr>
          <p:nvPr/>
        </p:nvPicPr>
        <p:blipFill>
          <a:blip r:embed="rId9">
            <a:extLst>
              <a:ext uri="{96DAC541-7B7A-43D3-8B79-37D633B846F1}">
                <asvg:svgBlip xmlns:asvg="http://schemas.microsoft.com/office/drawing/2016/SVG/main" xmlns="" r:embed="rId60"/>
              </a:ext>
            </a:extLst>
          </a:blip>
          <a:stretch>
            <a:fillRect/>
          </a:stretch>
        </p:blipFill>
        <p:spPr>
          <a:xfrm>
            <a:off x="6214730" y="3059924"/>
            <a:ext cx="605646" cy="629873"/>
          </a:xfrm>
          <a:prstGeom prst="rect">
            <a:avLst/>
          </a:prstGeom>
        </p:spPr>
      </p:pic>
      <p:pic>
        <p:nvPicPr>
          <p:cNvPr id="88" name="図 87"/>
          <p:cNvPicPr>
            <a:picLocks noChangeAspect="1"/>
          </p:cNvPicPr>
          <p:nvPr/>
        </p:nvPicPr>
        <p:blipFill>
          <a:blip r:embed="rId61">
            <a:extLst>
              <a:ext uri="{28A0092B-C50C-407E-A947-70E740481C1C}">
                <a14:useLocalDpi xmlns:a14="http://schemas.microsoft.com/office/drawing/2010/main" val="0"/>
              </a:ext>
            </a:extLst>
          </a:blip>
          <a:stretch>
            <a:fillRect/>
          </a:stretch>
        </p:blipFill>
        <p:spPr>
          <a:xfrm>
            <a:off x="4599114" y="4171044"/>
            <a:ext cx="544851" cy="821522"/>
          </a:xfrm>
          <a:prstGeom prst="rect">
            <a:avLst/>
          </a:prstGeom>
          <a:ln>
            <a:solidFill>
              <a:schemeClr val="bg1">
                <a:lumMod val="95000"/>
              </a:schemeClr>
            </a:solidFill>
          </a:ln>
        </p:spPr>
      </p:pic>
      <p:pic>
        <p:nvPicPr>
          <p:cNvPr id="89" name="Graphic 126">
            <a:extLst>
              <a:ext uri="{FF2B5EF4-FFF2-40B4-BE49-F238E27FC236}">
                <a16:creationId xmlns:a16="http://schemas.microsoft.com/office/drawing/2014/main" id="{C705F778-A8EB-9A48-BFEC-FBC5E9B38FDE}"/>
              </a:ext>
            </a:extLst>
          </p:cNvPr>
          <p:cNvPicPr>
            <a:picLocks noChangeAspect="1"/>
          </p:cNvPicPr>
          <p:nvPr/>
        </p:nvPicPr>
        <p:blipFill>
          <a:blip r:embed="rId62">
            <a:extLst>
              <a:ext uri="{96DAC541-7B7A-43D3-8B79-37D633B846F1}">
                <asvg:svgBlip xmlns:asvg="http://schemas.microsoft.com/office/drawing/2016/SVG/main" xmlns="" r:embed="rId76"/>
              </a:ext>
            </a:extLst>
          </a:blip>
          <a:stretch>
            <a:fillRect/>
          </a:stretch>
        </p:blipFill>
        <p:spPr>
          <a:xfrm>
            <a:off x="4442697" y="4106245"/>
            <a:ext cx="330466" cy="367184"/>
          </a:xfrm>
          <a:prstGeom prst="rect">
            <a:avLst/>
          </a:prstGeom>
          <a:solidFill>
            <a:schemeClr val="bg1"/>
          </a:solidFill>
        </p:spPr>
      </p:pic>
      <p:pic>
        <p:nvPicPr>
          <p:cNvPr id="140" name="Graphic 61">
            <a:extLst>
              <a:ext uri="{FF2B5EF4-FFF2-40B4-BE49-F238E27FC236}">
                <a16:creationId xmlns:a16="http://schemas.microsoft.com/office/drawing/2014/main" id="{99C9A363-AF10-3A45-934C-818534BE99AE}"/>
              </a:ext>
            </a:extLst>
          </p:cNvPr>
          <p:cNvPicPr>
            <a:picLocks noChangeAspect="1"/>
          </p:cNvPicPr>
          <p:nvPr/>
        </p:nvPicPr>
        <p:blipFill>
          <a:blip r:embed="rId9">
            <a:extLst>
              <a:ext uri="{96DAC541-7B7A-43D3-8B79-37D633B846F1}">
                <asvg:svgBlip xmlns:asvg="http://schemas.microsoft.com/office/drawing/2016/SVG/main" xmlns="" r:embed="rId60"/>
              </a:ext>
            </a:extLst>
          </a:blip>
          <a:stretch>
            <a:fillRect/>
          </a:stretch>
        </p:blipFill>
        <p:spPr>
          <a:xfrm>
            <a:off x="6214730" y="4184463"/>
            <a:ext cx="605646" cy="629873"/>
          </a:xfrm>
          <a:prstGeom prst="rect">
            <a:avLst/>
          </a:prstGeom>
        </p:spPr>
      </p:pic>
      <p:cxnSp>
        <p:nvCxnSpPr>
          <p:cNvPr id="141" name="直線コネクタ 140"/>
          <p:cNvCxnSpPr>
            <a:stCxn id="138" idx="3"/>
            <a:endCxn id="37" idx="1"/>
          </p:cNvCxnSpPr>
          <p:nvPr/>
        </p:nvCxnSpPr>
        <p:spPr>
          <a:xfrm>
            <a:off x="6820376" y="3374861"/>
            <a:ext cx="1138631" cy="1773"/>
          </a:xfrm>
          <a:prstGeom prst="line">
            <a:avLst/>
          </a:prstGeom>
          <a:ln w="9525" cmpd="sng">
            <a:solidFill>
              <a:srgbClr val="00000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2" name="カギ線コネクタ 21"/>
          <p:cNvCxnSpPr>
            <a:stCxn id="131" idx="3"/>
            <a:endCxn id="136" idx="0"/>
          </p:cNvCxnSpPr>
          <p:nvPr/>
        </p:nvCxnSpPr>
        <p:spPr>
          <a:xfrm>
            <a:off x="6820376" y="2229882"/>
            <a:ext cx="1917840" cy="582403"/>
          </a:xfrm>
          <a:prstGeom prst="bentConnector2">
            <a:avLst/>
          </a:prstGeom>
          <a:ln w="9525" cmpd="sng">
            <a:solidFill>
              <a:srgbClr val="00000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8" name="直線コネクタ 37"/>
          <p:cNvCxnSpPr/>
          <p:nvPr/>
        </p:nvCxnSpPr>
        <p:spPr>
          <a:xfrm>
            <a:off x="139849" y="5166632"/>
            <a:ext cx="11887200" cy="0"/>
          </a:xfrm>
          <a:prstGeom prst="line">
            <a:avLst/>
          </a:prstGeom>
          <a:ln w="9525" cmpd="sng">
            <a:solidFill>
              <a:srgbClr val="00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正方形/長方形 38"/>
          <p:cNvSpPr/>
          <p:nvPr/>
        </p:nvSpPr>
        <p:spPr>
          <a:xfrm>
            <a:off x="139849" y="1734716"/>
            <a:ext cx="441064" cy="3386145"/>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ja-JP" altLang="en-US" sz="1400" dirty="0" smtClean="0">
                <a:latin typeface="メイリオ" panose="020B0604030504040204" pitchFamily="50" charset="-128"/>
                <a:ea typeface="メイリオ" panose="020B0604030504040204" pitchFamily="50" charset="-128"/>
                <a:cs typeface="Salesforce Sans"/>
              </a:rPr>
              <a:t>ソリューション</a:t>
            </a:r>
            <a:endParaRPr lang="en-US" sz="1400" dirty="0" smtClean="0">
              <a:latin typeface="メイリオ" panose="020B0604030504040204" pitchFamily="50" charset="-128"/>
              <a:ea typeface="メイリオ" panose="020B0604030504040204" pitchFamily="50" charset="-128"/>
              <a:cs typeface="Salesforce Sans"/>
            </a:endParaRPr>
          </a:p>
        </p:txBody>
      </p:sp>
      <p:sp>
        <p:nvSpPr>
          <p:cNvPr id="147" name="正方形/長方形 146"/>
          <p:cNvSpPr/>
          <p:nvPr/>
        </p:nvSpPr>
        <p:spPr>
          <a:xfrm>
            <a:off x="2017526" y="5590554"/>
            <a:ext cx="3374304" cy="792660"/>
          </a:xfrm>
          <a:prstGeom prst="rect">
            <a:avLst/>
          </a:prstGeom>
          <a:solidFill>
            <a:schemeClr val="accent1">
              <a:lumMod val="25000"/>
              <a:lumOff val="7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sp>
        <p:nvSpPr>
          <p:cNvPr id="148" name="正方形/長方形 147"/>
          <p:cNvSpPr/>
          <p:nvPr/>
        </p:nvSpPr>
        <p:spPr>
          <a:xfrm>
            <a:off x="5437081" y="5590554"/>
            <a:ext cx="2168604" cy="800444"/>
          </a:xfrm>
          <a:prstGeom prst="rect">
            <a:avLst/>
          </a:prstGeom>
          <a:solidFill>
            <a:schemeClr val="accent1">
              <a:lumMod val="25000"/>
              <a:lumOff val="7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sp>
        <p:nvSpPr>
          <p:cNvPr id="149" name="正方形/長方形 148"/>
          <p:cNvSpPr/>
          <p:nvPr/>
        </p:nvSpPr>
        <p:spPr>
          <a:xfrm>
            <a:off x="7649423" y="5590554"/>
            <a:ext cx="2168604" cy="792660"/>
          </a:xfrm>
          <a:prstGeom prst="rect">
            <a:avLst/>
          </a:prstGeom>
          <a:solidFill>
            <a:schemeClr val="accent1">
              <a:lumMod val="25000"/>
              <a:lumOff val="7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sp>
        <p:nvSpPr>
          <p:cNvPr id="41" name="正方形/長方形 40"/>
          <p:cNvSpPr/>
          <p:nvPr/>
        </p:nvSpPr>
        <p:spPr>
          <a:xfrm>
            <a:off x="2320379" y="5590554"/>
            <a:ext cx="484094" cy="220858"/>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cxnSp>
        <p:nvCxnSpPr>
          <p:cNvPr id="43" name="直線矢印コネクタ 42"/>
          <p:cNvCxnSpPr>
            <a:stCxn id="41" idx="0"/>
            <a:endCxn id="25" idx="2"/>
          </p:cNvCxnSpPr>
          <p:nvPr/>
        </p:nvCxnSpPr>
        <p:spPr>
          <a:xfrm flipV="1">
            <a:off x="2562426" y="2810882"/>
            <a:ext cx="1315" cy="2779672"/>
          </a:xfrm>
          <a:prstGeom prst="straightConnector1">
            <a:avLst/>
          </a:prstGeom>
          <a:ln w="19050" cmpd="sng">
            <a:solidFill>
              <a:srgbClr val="92D050"/>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0" name="正方形/長方形 149"/>
          <p:cNvSpPr/>
          <p:nvPr/>
        </p:nvSpPr>
        <p:spPr>
          <a:xfrm>
            <a:off x="3460563" y="5590554"/>
            <a:ext cx="484094" cy="220858"/>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cxnSp>
        <p:nvCxnSpPr>
          <p:cNvPr id="151" name="直線矢印コネクタ 150"/>
          <p:cNvCxnSpPr>
            <a:stCxn id="150" idx="0"/>
            <a:endCxn id="96" idx="2"/>
          </p:cNvCxnSpPr>
          <p:nvPr/>
        </p:nvCxnSpPr>
        <p:spPr>
          <a:xfrm flipV="1">
            <a:off x="3702610" y="3942706"/>
            <a:ext cx="3060" cy="1647848"/>
          </a:xfrm>
          <a:prstGeom prst="straightConnector1">
            <a:avLst/>
          </a:prstGeom>
          <a:ln w="19050" cmpd="sng">
            <a:solidFill>
              <a:schemeClr val="accent4"/>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52" name="正方形/長方形 151"/>
          <p:cNvSpPr/>
          <p:nvPr/>
        </p:nvSpPr>
        <p:spPr>
          <a:xfrm>
            <a:off x="4606629" y="5596908"/>
            <a:ext cx="484094" cy="220858"/>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cxnSp>
        <p:nvCxnSpPr>
          <p:cNvPr id="153" name="直線矢印コネクタ 152"/>
          <p:cNvCxnSpPr>
            <a:stCxn id="152" idx="0"/>
            <a:endCxn id="15" idx="2"/>
          </p:cNvCxnSpPr>
          <p:nvPr/>
        </p:nvCxnSpPr>
        <p:spPr>
          <a:xfrm flipV="1">
            <a:off x="4848676" y="4981560"/>
            <a:ext cx="3411" cy="615348"/>
          </a:xfrm>
          <a:prstGeom prst="straightConnector1">
            <a:avLst/>
          </a:prstGeom>
          <a:ln w="19050" cmpd="sng">
            <a:solidFill>
              <a:srgbClr val="FFC000"/>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 name="正方形/長方形 5"/>
          <p:cNvSpPr/>
          <p:nvPr/>
        </p:nvSpPr>
        <p:spPr>
          <a:xfrm>
            <a:off x="2255831" y="2504918"/>
            <a:ext cx="611944" cy="186199"/>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sp>
        <p:nvSpPr>
          <p:cNvPr id="13" name="正方形/長方形 12"/>
          <p:cNvSpPr/>
          <p:nvPr/>
        </p:nvSpPr>
        <p:spPr>
          <a:xfrm>
            <a:off x="3456783" y="3641021"/>
            <a:ext cx="489502" cy="197175"/>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sp>
        <p:nvSpPr>
          <p:cNvPr id="15" name="正方形/長方形 14"/>
          <p:cNvSpPr/>
          <p:nvPr/>
        </p:nvSpPr>
        <p:spPr>
          <a:xfrm>
            <a:off x="4602693" y="4813240"/>
            <a:ext cx="498788" cy="168320"/>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sp>
        <p:nvSpPr>
          <p:cNvPr id="19" name="正方形/長方形 18"/>
          <p:cNvSpPr/>
          <p:nvPr/>
        </p:nvSpPr>
        <p:spPr>
          <a:xfrm>
            <a:off x="2017526" y="5231163"/>
            <a:ext cx="1091462" cy="365745"/>
          </a:xfrm>
          <a:prstGeom prst="rect">
            <a:avLst/>
          </a:prstGeom>
          <a:solidFill>
            <a:srgbClr val="92D050"/>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dirty="0" smtClean="0">
                <a:latin typeface="メイリオ" panose="020B0604030504040204" pitchFamily="50" charset="-128"/>
                <a:ea typeface="メイリオ" panose="020B0604030504040204" pitchFamily="50" charset="-128"/>
                <a:cs typeface="Salesforce Sans"/>
              </a:rPr>
              <a:t>電子申請</a:t>
            </a:r>
            <a:endParaRPr lang="en-US" altLang="ja-JP" sz="1100" dirty="0" smtClean="0">
              <a:latin typeface="メイリオ" panose="020B0604030504040204" pitchFamily="50" charset="-128"/>
              <a:ea typeface="メイリオ" panose="020B0604030504040204" pitchFamily="50" charset="-128"/>
              <a:cs typeface="Salesforce Sans"/>
            </a:endParaRPr>
          </a:p>
          <a:p>
            <a:pPr algn="ctr"/>
            <a:r>
              <a:rPr lang="en-US" altLang="ja-JP" sz="1100" dirty="0" smtClean="0">
                <a:latin typeface="メイリオ" panose="020B0604030504040204" pitchFamily="50" charset="-128"/>
                <a:ea typeface="メイリオ" panose="020B0604030504040204" pitchFamily="50" charset="-128"/>
                <a:cs typeface="Salesforce Sans"/>
              </a:rPr>
              <a:t>Web</a:t>
            </a:r>
            <a:r>
              <a:rPr lang="ja-JP" altLang="en-US" sz="1100" dirty="0" smtClean="0">
                <a:latin typeface="メイリオ" panose="020B0604030504040204" pitchFamily="50" charset="-128"/>
                <a:ea typeface="メイリオ" panose="020B0604030504040204" pitchFamily="50" charset="-128"/>
                <a:cs typeface="Salesforce Sans"/>
              </a:rPr>
              <a:t>フォーム</a:t>
            </a:r>
            <a:endParaRPr lang="en-US" sz="1100" dirty="0" smtClean="0">
              <a:latin typeface="メイリオ" panose="020B0604030504040204" pitchFamily="50" charset="-128"/>
              <a:ea typeface="メイリオ" panose="020B0604030504040204" pitchFamily="50" charset="-128"/>
              <a:cs typeface="Salesforce Sans"/>
            </a:endParaRPr>
          </a:p>
        </p:txBody>
      </p:sp>
      <p:sp>
        <p:nvSpPr>
          <p:cNvPr id="78" name="正方形/長方形 77"/>
          <p:cNvSpPr/>
          <p:nvPr/>
        </p:nvSpPr>
        <p:spPr>
          <a:xfrm>
            <a:off x="3158474" y="5231163"/>
            <a:ext cx="1091462" cy="359391"/>
          </a:xfrm>
          <a:prstGeom prst="rect">
            <a:avLst/>
          </a:prstGeom>
          <a:solidFill>
            <a:srgbClr val="7030A0"/>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dirty="0" smtClean="0">
                <a:solidFill>
                  <a:schemeClr val="bg1"/>
                </a:solidFill>
                <a:latin typeface="メイリオ" panose="020B0604030504040204" pitchFamily="50" charset="-128"/>
                <a:ea typeface="メイリオ" panose="020B0604030504040204" pitchFamily="50" charset="-128"/>
                <a:cs typeface="Salesforce Sans"/>
              </a:rPr>
              <a:t>汎用台帳</a:t>
            </a:r>
            <a:endParaRPr lang="en-US" altLang="ja-JP" sz="1100" dirty="0" smtClean="0">
              <a:solidFill>
                <a:schemeClr val="bg1"/>
              </a:solidFill>
              <a:latin typeface="メイリオ" panose="020B0604030504040204" pitchFamily="50" charset="-128"/>
              <a:ea typeface="メイリオ" panose="020B0604030504040204" pitchFamily="50" charset="-128"/>
              <a:cs typeface="Salesforce Sans"/>
            </a:endParaRPr>
          </a:p>
          <a:p>
            <a:pPr algn="ctr"/>
            <a:r>
              <a:rPr lang="en-US" sz="1100" dirty="0" smtClean="0">
                <a:solidFill>
                  <a:schemeClr val="bg1"/>
                </a:solidFill>
                <a:latin typeface="メイリオ" panose="020B0604030504040204" pitchFamily="50" charset="-128"/>
                <a:ea typeface="メイリオ" panose="020B0604030504040204" pitchFamily="50" charset="-128"/>
                <a:cs typeface="Salesforce Sans"/>
              </a:rPr>
              <a:t>Web</a:t>
            </a:r>
            <a:r>
              <a:rPr lang="ja-JP" altLang="en-US" sz="1100" dirty="0" smtClean="0">
                <a:solidFill>
                  <a:schemeClr val="bg1"/>
                </a:solidFill>
                <a:latin typeface="メイリオ" panose="020B0604030504040204" pitchFamily="50" charset="-128"/>
                <a:ea typeface="メイリオ" panose="020B0604030504040204" pitchFamily="50" charset="-128"/>
                <a:cs typeface="Salesforce Sans"/>
              </a:rPr>
              <a:t>フォーム</a:t>
            </a:r>
            <a:endParaRPr lang="en-US" sz="1100" dirty="0" smtClean="0">
              <a:solidFill>
                <a:schemeClr val="bg1"/>
              </a:solidFill>
              <a:latin typeface="メイリオ" panose="020B0604030504040204" pitchFamily="50" charset="-128"/>
              <a:ea typeface="メイリオ" panose="020B0604030504040204" pitchFamily="50" charset="-128"/>
              <a:cs typeface="Salesforce Sans"/>
            </a:endParaRPr>
          </a:p>
        </p:txBody>
      </p:sp>
      <p:sp>
        <p:nvSpPr>
          <p:cNvPr id="80" name="正方形/長方形 79"/>
          <p:cNvSpPr/>
          <p:nvPr/>
        </p:nvSpPr>
        <p:spPr>
          <a:xfrm>
            <a:off x="4302945" y="5221055"/>
            <a:ext cx="1091462" cy="369499"/>
          </a:xfrm>
          <a:prstGeom prst="rect">
            <a:avLst/>
          </a:prstGeom>
          <a:solidFill>
            <a:srgbClr val="FFC000"/>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100" dirty="0" smtClean="0">
                <a:solidFill>
                  <a:schemeClr val="bg1"/>
                </a:solidFill>
                <a:latin typeface="メイリオ" panose="020B0604030504040204" pitchFamily="50" charset="-128"/>
                <a:ea typeface="メイリオ" panose="020B0604030504040204" pitchFamily="50" charset="-128"/>
                <a:cs typeface="Salesforce Sans"/>
              </a:rPr>
              <a:t>手書き申請</a:t>
            </a:r>
            <a:endParaRPr lang="en-US" altLang="ja-JP" sz="1100" dirty="0" smtClean="0">
              <a:solidFill>
                <a:schemeClr val="bg1"/>
              </a:solidFill>
              <a:latin typeface="メイリオ" panose="020B0604030504040204" pitchFamily="50" charset="-128"/>
              <a:ea typeface="メイリオ" panose="020B0604030504040204" pitchFamily="50" charset="-128"/>
              <a:cs typeface="Salesforce Sans"/>
            </a:endParaRPr>
          </a:p>
          <a:p>
            <a:pPr algn="ctr"/>
            <a:r>
              <a:rPr lang="ja-JP" altLang="en-US" sz="1100" dirty="0" smtClean="0">
                <a:solidFill>
                  <a:schemeClr val="bg1"/>
                </a:solidFill>
                <a:latin typeface="メイリオ" panose="020B0604030504040204" pitchFamily="50" charset="-128"/>
                <a:ea typeface="メイリオ" panose="020B0604030504040204" pitchFamily="50" charset="-128"/>
                <a:cs typeface="Salesforce Sans"/>
              </a:rPr>
              <a:t>帳票フォーム</a:t>
            </a:r>
            <a:endParaRPr lang="en-US" sz="1100" dirty="0" smtClean="0">
              <a:solidFill>
                <a:schemeClr val="bg1"/>
              </a:solidFill>
              <a:latin typeface="メイリオ" panose="020B0604030504040204" pitchFamily="50" charset="-128"/>
              <a:ea typeface="メイリオ" panose="020B0604030504040204" pitchFamily="50" charset="-128"/>
              <a:cs typeface="Salesforce Sans"/>
            </a:endParaRPr>
          </a:p>
        </p:txBody>
      </p:sp>
      <p:sp>
        <p:nvSpPr>
          <p:cNvPr id="81" name="正方形/長方形 80"/>
          <p:cNvSpPr/>
          <p:nvPr/>
        </p:nvSpPr>
        <p:spPr>
          <a:xfrm>
            <a:off x="2076768" y="5800171"/>
            <a:ext cx="3215994" cy="341106"/>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入力フォーム生成</a:t>
            </a:r>
            <a:endParaRPr lang="en-US" sz="1200" dirty="0" smtClean="0">
              <a:solidFill>
                <a:srgbClr val="000000"/>
              </a:solidFill>
              <a:latin typeface="メイリオ" panose="020B0604030504040204" pitchFamily="50" charset="-128"/>
              <a:ea typeface="メイリオ" panose="020B0604030504040204" pitchFamily="50" charset="-128"/>
              <a:cs typeface="Salesforce Sans"/>
            </a:endParaRPr>
          </a:p>
        </p:txBody>
      </p:sp>
      <p:sp>
        <p:nvSpPr>
          <p:cNvPr id="82" name="正方形/長方形 81"/>
          <p:cNvSpPr/>
          <p:nvPr/>
        </p:nvSpPr>
        <p:spPr>
          <a:xfrm>
            <a:off x="5512387" y="5800171"/>
            <a:ext cx="2017967" cy="341106"/>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200" dirty="0">
                <a:solidFill>
                  <a:srgbClr val="000000"/>
                </a:solidFill>
                <a:latin typeface="メイリオ" panose="020B0604030504040204" pitchFamily="50" charset="-128"/>
                <a:ea typeface="メイリオ" panose="020B0604030504040204" pitchFamily="50" charset="-128"/>
                <a:cs typeface="Salesforce Sans"/>
              </a:rPr>
              <a:t>情報管理・集約</a:t>
            </a:r>
            <a:r>
              <a:rPr lang="en-US" altLang="ja-JP" sz="1200" dirty="0">
                <a:solidFill>
                  <a:srgbClr val="000000"/>
                </a:solidFill>
                <a:latin typeface="メイリオ" panose="020B0604030504040204" pitchFamily="50" charset="-128"/>
                <a:ea typeface="メイリオ" panose="020B0604030504040204" pitchFamily="50" charset="-128"/>
                <a:cs typeface="Salesforce Sans"/>
              </a:rPr>
              <a:t>DB</a:t>
            </a: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生成</a:t>
            </a:r>
            <a:endParaRPr lang="en-US" sz="1200" dirty="0">
              <a:solidFill>
                <a:srgbClr val="000000"/>
              </a:solidFill>
              <a:latin typeface="メイリオ" panose="020B0604030504040204" pitchFamily="50" charset="-128"/>
              <a:ea typeface="メイリオ" panose="020B0604030504040204" pitchFamily="50" charset="-128"/>
              <a:cs typeface="Salesforce Sans"/>
            </a:endParaRPr>
          </a:p>
        </p:txBody>
      </p:sp>
      <p:sp>
        <p:nvSpPr>
          <p:cNvPr id="83" name="正方形/長方形 82"/>
          <p:cNvSpPr/>
          <p:nvPr/>
        </p:nvSpPr>
        <p:spPr>
          <a:xfrm>
            <a:off x="7745538" y="5800171"/>
            <a:ext cx="2017967" cy="341106"/>
          </a:xfrm>
          <a:prstGeom prst="rect">
            <a:avLst/>
          </a:pr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出力帳票生成</a:t>
            </a:r>
            <a:endParaRPr lang="en-US" sz="1200" dirty="0" smtClean="0">
              <a:solidFill>
                <a:srgbClr val="000000"/>
              </a:solidFill>
              <a:latin typeface="メイリオ" panose="020B0604030504040204" pitchFamily="50" charset="-128"/>
              <a:ea typeface="メイリオ" panose="020B0604030504040204" pitchFamily="50" charset="-128"/>
              <a:cs typeface="Salesforce Sans"/>
            </a:endParaRPr>
          </a:p>
        </p:txBody>
      </p:sp>
      <p:cxnSp>
        <p:nvCxnSpPr>
          <p:cNvPr id="21" name="直線コネクタ 20"/>
          <p:cNvCxnSpPr/>
          <p:nvPr/>
        </p:nvCxnSpPr>
        <p:spPr>
          <a:xfrm>
            <a:off x="9897035" y="816440"/>
            <a:ext cx="0" cy="5580000"/>
          </a:xfrm>
          <a:prstGeom prst="line">
            <a:avLst/>
          </a:prstGeom>
          <a:ln w="9525" cmpd="sng">
            <a:solidFill>
              <a:srgbClr val="00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正方形/長方形 23"/>
          <p:cNvSpPr/>
          <p:nvPr/>
        </p:nvSpPr>
        <p:spPr>
          <a:xfrm>
            <a:off x="659920" y="1843348"/>
            <a:ext cx="1290562" cy="846835"/>
          </a:xfrm>
          <a:prstGeom prst="rect">
            <a:avLst/>
          </a:prstGeom>
          <a:solidFill>
            <a:schemeClr val="bg1"/>
          </a:solidFill>
          <a:ln>
            <a:solidFill>
              <a:srgbClr val="92D050"/>
            </a:solid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sp>
        <p:nvSpPr>
          <p:cNvPr id="40" name="テキスト ボックス 39"/>
          <p:cNvSpPr txBox="1"/>
          <p:nvPr/>
        </p:nvSpPr>
        <p:spPr>
          <a:xfrm>
            <a:off x="688362" y="2015892"/>
            <a:ext cx="1194099" cy="461665"/>
          </a:xfrm>
          <a:prstGeom prst="rect">
            <a:avLst/>
          </a:prstGeom>
          <a:noFill/>
        </p:spPr>
        <p:txBody>
          <a:bodyPr wrap="square" rtlCol="0" anchor="ctr">
            <a:spAutoFit/>
          </a:bodyPr>
          <a:lstStyle/>
          <a:p>
            <a:pPr algn="ct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次世代</a:t>
            </a:r>
            <a:endParaRPr lang="en-US" altLang="ja-JP" sz="1200" dirty="0" smtClean="0">
              <a:solidFill>
                <a:srgbClr val="000000"/>
              </a:solidFill>
              <a:latin typeface="メイリオ" panose="020B0604030504040204" pitchFamily="50" charset="-128"/>
              <a:ea typeface="メイリオ" panose="020B0604030504040204" pitchFamily="50" charset="-128"/>
              <a:cs typeface="Salesforce Sans"/>
            </a:endParaRPr>
          </a:p>
          <a:p>
            <a:pPr algn="ct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電子申請</a:t>
            </a:r>
            <a:endParaRPr lang="en-US" sz="1200" dirty="0" smtClean="0">
              <a:solidFill>
                <a:srgbClr val="000000"/>
              </a:solidFill>
              <a:latin typeface="メイリオ" panose="020B0604030504040204" pitchFamily="50" charset="-128"/>
              <a:ea typeface="メイリオ" panose="020B0604030504040204" pitchFamily="50" charset="-128"/>
              <a:cs typeface="Salesforce Sans"/>
            </a:endParaRPr>
          </a:p>
        </p:txBody>
      </p:sp>
      <p:sp>
        <p:nvSpPr>
          <p:cNvPr id="84" name="正方形/長方形 83"/>
          <p:cNvSpPr/>
          <p:nvPr/>
        </p:nvSpPr>
        <p:spPr>
          <a:xfrm>
            <a:off x="650923" y="2995380"/>
            <a:ext cx="1290562" cy="846835"/>
          </a:xfrm>
          <a:prstGeom prst="rect">
            <a:avLst/>
          </a:prstGeom>
          <a:solidFill>
            <a:schemeClr val="bg1"/>
          </a:solidFill>
          <a:ln>
            <a:solidFill>
              <a:srgbClr val="7030A0"/>
            </a:solid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sp>
        <p:nvSpPr>
          <p:cNvPr id="145" name="テキスト ボックス 144"/>
          <p:cNvSpPr txBox="1"/>
          <p:nvPr/>
        </p:nvSpPr>
        <p:spPr>
          <a:xfrm>
            <a:off x="688362" y="3302020"/>
            <a:ext cx="1194099" cy="276999"/>
          </a:xfrm>
          <a:prstGeom prst="rect">
            <a:avLst/>
          </a:prstGeom>
          <a:noFill/>
        </p:spPr>
        <p:txBody>
          <a:bodyPr wrap="square" rtlCol="0" anchor="ctr">
            <a:spAutoFit/>
          </a:bodyPr>
          <a:lstStyle/>
          <a:p>
            <a:pPr algn="ct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汎用台帳</a:t>
            </a:r>
            <a:endParaRPr lang="en-US" altLang="ja-JP" sz="1200" dirty="0" smtClean="0">
              <a:solidFill>
                <a:srgbClr val="000000"/>
              </a:solidFill>
              <a:latin typeface="メイリオ" panose="020B0604030504040204" pitchFamily="50" charset="-128"/>
              <a:ea typeface="メイリオ" panose="020B0604030504040204" pitchFamily="50" charset="-128"/>
              <a:cs typeface="Salesforce Sans"/>
            </a:endParaRPr>
          </a:p>
        </p:txBody>
      </p:sp>
      <p:sp>
        <p:nvSpPr>
          <p:cNvPr id="85" name="正方形/長方形 84"/>
          <p:cNvSpPr/>
          <p:nvPr/>
        </p:nvSpPr>
        <p:spPr>
          <a:xfrm>
            <a:off x="659920" y="4142579"/>
            <a:ext cx="1290562" cy="846835"/>
          </a:xfrm>
          <a:prstGeom prst="rect">
            <a:avLst/>
          </a:prstGeom>
          <a:solidFill>
            <a:schemeClr val="bg1"/>
          </a:solidFill>
          <a:ln>
            <a:solidFill>
              <a:srgbClr val="FFC000"/>
            </a:solid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sp>
        <p:nvSpPr>
          <p:cNvPr id="146" name="テキスト ボックス 145"/>
          <p:cNvSpPr txBox="1"/>
          <p:nvPr/>
        </p:nvSpPr>
        <p:spPr>
          <a:xfrm>
            <a:off x="690841" y="4360661"/>
            <a:ext cx="1194099" cy="461665"/>
          </a:xfrm>
          <a:prstGeom prst="rect">
            <a:avLst/>
          </a:prstGeom>
          <a:noFill/>
        </p:spPr>
        <p:txBody>
          <a:bodyPr wrap="square" rtlCol="0" anchor="ctr">
            <a:spAutoFit/>
          </a:bodyPr>
          <a:lstStyle/>
          <a:p>
            <a:pPr algn="ct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手書き帳票</a:t>
            </a:r>
            <a:endParaRPr lang="en-US" altLang="ja-JP" sz="1200" dirty="0" smtClean="0">
              <a:solidFill>
                <a:srgbClr val="000000"/>
              </a:solidFill>
              <a:latin typeface="メイリオ" panose="020B0604030504040204" pitchFamily="50" charset="-128"/>
              <a:ea typeface="メイリオ" panose="020B0604030504040204" pitchFamily="50" charset="-128"/>
              <a:cs typeface="Salesforce Sans"/>
            </a:endParaRPr>
          </a:p>
          <a:p>
            <a:pPr algn="ctr"/>
            <a:r>
              <a:rPr lang="ja-JP" altLang="en-US" sz="1200" dirty="0">
                <a:solidFill>
                  <a:srgbClr val="000000"/>
                </a:solidFill>
                <a:latin typeface="メイリオ" panose="020B0604030504040204" pitchFamily="50" charset="-128"/>
                <a:ea typeface="メイリオ" panose="020B0604030504040204" pitchFamily="50" charset="-128"/>
                <a:cs typeface="Salesforce Sans"/>
              </a:rPr>
              <a:t>デジタル化</a:t>
            </a:r>
            <a:endParaRPr lang="en-US" sz="1200" dirty="0" smtClean="0">
              <a:solidFill>
                <a:srgbClr val="000000"/>
              </a:solidFill>
              <a:latin typeface="メイリオ" panose="020B0604030504040204" pitchFamily="50" charset="-128"/>
              <a:ea typeface="メイリオ" panose="020B0604030504040204" pitchFamily="50" charset="-128"/>
              <a:cs typeface="Salesforce Sans"/>
            </a:endParaRPr>
          </a:p>
        </p:txBody>
      </p:sp>
      <p:sp>
        <p:nvSpPr>
          <p:cNvPr id="86" name="正方形/長方形 85"/>
          <p:cNvSpPr/>
          <p:nvPr/>
        </p:nvSpPr>
        <p:spPr>
          <a:xfrm>
            <a:off x="135236" y="5223481"/>
            <a:ext cx="441064" cy="1167517"/>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eaVert" wrap="square" lIns="91440" tIns="45720" rIns="91440" bIns="45720" numCol="1" spcCol="0" rtlCol="0" fromWordArt="0" anchor="ctr" anchorCtr="0" forceAA="0" compatLnSpc="1">
            <a:prstTxWarp prst="textNoShape">
              <a:avLst/>
            </a:prstTxWarp>
            <a:noAutofit/>
          </a:bodyPr>
          <a:lstStyle/>
          <a:p>
            <a:pPr algn="ctr"/>
            <a:r>
              <a:rPr lang="ja-JP" altLang="en-US" sz="1400" dirty="0" smtClean="0">
                <a:latin typeface="メイリオ" panose="020B0604030504040204" pitchFamily="50" charset="-128"/>
                <a:ea typeface="メイリオ" panose="020B0604030504040204" pitchFamily="50" charset="-128"/>
                <a:cs typeface="Salesforce Sans"/>
              </a:rPr>
              <a:t>共通機能</a:t>
            </a:r>
            <a:endParaRPr lang="en-US" sz="1400" dirty="0" smtClean="0">
              <a:latin typeface="メイリオ" panose="020B0604030504040204" pitchFamily="50" charset="-128"/>
              <a:ea typeface="メイリオ" panose="020B0604030504040204" pitchFamily="50" charset="-128"/>
              <a:cs typeface="Salesforce Sans"/>
            </a:endParaRPr>
          </a:p>
        </p:txBody>
      </p:sp>
      <p:sp>
        <p:nvSpPr>
          <p:cNvPr id="90" name="正方形/長方形 89"/>
          <p:cNvSpPr/>
          <p:nvPr/>
        </p:nvSpPr>
        <p:spPr>
          <a:xfrm>
            <a:off x="650923" y="5377758"/>
            <a:ext cx="1290562" cy="846835"/>
          </a:xfrm>
          <a:prstGeom prst="rect">
            <a:avLst/>
          </a:prstGeom>
          <a:solidFill>
            <a:schemeClr val="bg1"/>
          </a:solidFill>
          <a:ln>
            <a:solidFill>
              <a:schemeClr val="accent1"/>
            </a:solid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sp>
        <p:nvSpPr>
          <p:cNvPr id="25" name="正方形/長方形 24"/>
          <p:cNvSpPr/>
          <p:nvPr/>
        </p:nvSpPr>
        <p:spPr>
          <a:xfrm>
            <a:off x="2076588" y="2463660"/>
            <a:ext cx="974306" cy="347222"/>
          </a:xfrm>
          <a:prstGeom prst="rect">
            <a:avLst/>
          </a:prstGeom>
          <a:solidFill>
            <a:srgbClr val="92D050"/>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smtClean="0">
                <a:latin typeface="メイリオ" panose="020B0604030504040204" pitchFamily="50" charset="-128"/>
                <a:ea typeface="メイリオ" panose="020B0604030504040204" pitchFamily="50" charset="-128"/>
                <a:cs typeface="Salesforce Sans"/>
              </a:rPr>
              <a:t>Lightning</a:t>
            </a:r>
          </a:p>
          <a:p>
            <a:pPr algn="ctr"/>
            <a:r>
              <a:rPr lang="en-US" sz="1100" dirty="0" smtClean="0">
                <a:latin typeface="メイリオ" panose="020B0604030504040204" pitchFamily="50" charset="-128"/>
                <a:ea typeface="メイリオ" panose="020B0604030504040204" pitchFamily="50" charset="-128"/>
                <a:cs typeface="Salesforce Sans"/>
              </a:rPr>
              <a:t>Component</a:t>
            </a:r>
          </a:p>
        </p:txBody>
      </p:sp>
      <p:pic>
        <p:nvPicPr>
          <p:cNvPr id="69" name="Graphic 107">
            <a:extLst>
              <a:ext uri="{FF2B5EF4-FFF2-40B4-BE49-F238E27FC236}">
                <a16:creationId xmlns:a16="http://schemas.microsoft.com/office/drawing/2014/main" id="{5EAF1CD4-F835-B54A-84CD-EFB603FB00F0}"/>
              </a:ext>
            </a:extLst>
          </p:cNvPr>
          <p:cNvPicPr>
            <a:picLocks noChangeAspect="1"/>
          </p:cNvPicPr>
          <p:nvPr/>
        </p:nvPicPr>
        <p:blipFill>
          <a:blip r:embed="rId77">
            <a:extLst>
              <a:ext uri="{96DAC541-7B7A-43D3-8B79-37D633B846F1}">
                <asvg:svgBlip xmlns:asvg="http://schemas.microsoft.com/office/drawing/2016/SVG/main" xmlns="" r:embed="rId40"/>
              </a:ext>
            </a:extLst>
          </a:blip>
          <a:stretch>
            <a:fillRect/>
          </a:stretch>
        </p:blipFill>
        <p:spPr>
          <a:xfrm>
            <a:off x="2124947" y="1800316"/>
            <a:ext cx="304800" cy="304800"/>
          </a:xfrm>
          <a:prstGeom prst="rect">
            <a:avLst/>
          </a:prstGeom>
          <a:solidFill>
            <a:schemeClr val="bg1"/>
          </a:solidFill>
        </p:spPr>
      </p:pic>
      <p:sp>
        <p:nvSpPr>
          <p:cNvPr id="96" name="正方形/長方形 95"/>
          <p:cNvSpPr/>
          <p:nvPr/>
        </p:nvSpPr>
        <p:spPr>
          <a:xfrm>
            <a:off x="3218517" y="3595484"/>
            <a:ext cx="974306" cy="347222"/>
          </a:xfrm>
          <a:prstGeom prst="rect">
            <a:avLst/>
          </a:prstGeom>
          <a:solidFill>
            <a:srgbClr val="7030A0"/>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smtClean="0">
                <a:latin typeface="メイリオ" panose="020B0604030504040204" pitchFamily="50" charset="-128"/>
                <a:ea typeface="メイリオ" panose="020B0604030504040204" pitchFamily="50" charset="-128"/>
                <a:cs typeface="Salesforce Sans"/>
              </a:rPr>
              <a:t>Lightning</a:t>
            </a:r>
          </a:p>
          <a:p>
            <a:pPr algn="ctr"/>
            <a:r>
              <a:rPr lang="en-US" sz="1100" dirty="0" smtClean="0">
                <a:latin typeface="メイリオ" panose="020B0604030504040204" pitchFamily="50" charset="-128"/>
                <a:ea typeface="メイリオ" panose="020B0604030504040204" pitchFamily="50" charset="-128"/>
                <a:cs typeface="Salesforce Sans"/>
              </a:rPr>
              <a:t>Component</a:t>
            </a:r>
          </a:p>
        </p:txBody>
      </p:sp>
      <p:sp>
        <p:nvSpPr>
          <p:cNvPr id="37" name="正方形/長方形 36"/>
          <p:cNvSpPr/>
          <p:nvPr/>
        </p:nvSpPr>
        <p:spPr>
          <a:xfrm>
            <a:off x="7959007" y="3149570"/>
            <a:ext cx="151843" cy="454127"/>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sp>
        <p:nvSpPr>
          <p:cNvPr id="102" name="テキスト ボックス 101"/>
          <p:cNvSpPr txBox="1"/>
          <p:nvPr/>
        </p:nvSpPr>
        <p:spPr>
          <a:xfrm>
            <a:off x="5881721" y="2553049"/>
            <a:ext cx="1249031" cy="276999"/>
          </a:xfrm>
          <a:prstGeom prst="rect">
            <a:avLst/>
          </a:prstGeom>
          <a:noFill/>
        </p:spPr>
        <p:txBody>
          <a:bodyPr wrap="square" rtlCol="0">
            <a:spAutoFit/>
          </a:bodyPr>
          <a:lstStyle/>
          <a:p>
            <a:pPr algn="ct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申請情報管理</a:t>
            </a:r>
            <a:endParaRPr lang="en-US" sz="1200" dirty="0" smtClean="0">
              <a:solidFill>
                <a:srgbClr val="000000"/>
              </a:solidFill>
              <a:latin typeface="メイリオ" panose="020B0604030504040204" pitchFamily="50" charset="-128"/>
              <a:ea typeface="メイリオ" panose="020B0604030504040204" pitchFamily="50" charset="-128"/>
              <a:cs typeface="Salesforce Sans"/>
            </a:endParaRPr>
          </a:p>
        </p:txBody>
      </p:sp>
      <p:sp>
        <p:nvSpPr>
          <p:cNvPr id="103" name="テキスト ボックス 102"/>
          <p:cNvSpPr txBox="1"/>
          <p:nvPr/>
        </p:nvSpPr>
        <p:spPr>
          <a:xfrm>
            <a:off x="5858883" y="3712994"/>
            <a:ext cx="1249031" cy="276999"/>
          </a:xfrm>
          <a:prstGeom prst="rect">
            <a:avLst/>
          </a:prstGeom>
          <a:noFill/>
        </p:spPr>
        <p:txBody>
          <a:bodyPr wrap="square" rtlCol="0">
            <a:spAutoFit/>
          </a:bodyPr>
          <a:lstStyle/>
          <a:p>
            <a:pPr algn="ct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台帳情報</a:t>
            </a:r>
            <a:r>
              <a:rPr lang="ja-JP" altLang="en-US" sz="1200" dirty="0">
                <a:solidFill>
                  <a:srgbClr val="000000"/>
                </a:solidFill>
                <a:latin typeface="メイリオ" panose="020B0604030504040204" pitchFamily="50" charset="-128"/>
                <a:ea typeface="メイリオ" panose="020B0604030504040204" pitchFamily="50" charset="-128"/>
                <a:cs typeface="Salesforce Sans"/>
              </a:rPr>
              <a:t>管理</a:t>
            </a:r>
            <a:endParaRPr lang="en-US" sz="1200" dirty="0" smtClean="0">
              <a:solidFill>
                <a:srgbClr val="000000"/>
              </a:solidFill>
              <a:latin typeface="メイリオ" panose="020B0604030504040204" pitchFamily="50" charset="-128"/>
              <a:ea typeface="メイリオ" panose="020B0604030504040204" pitchFamily="50" charset="-128"/>
              <a:cs typeface="Salesforce Sans"/>
            </a:endParaRPr>
          </a:p>
        </p:txBody>
      </p:sp>
      <p:sp>
        <p:nvSpPr>
          <p:cNvPr id="51" name="正方形/長方形 50"/>
          <p:cNvSpPr/>
          <p:nvPr/>
        </p:nvSpPr>
        <p:spPr>
          <a:xfrm>
            <a:off x="3961720" y="3216548"/>
            <a:ext cx="157121" cy="318215"/>
          </a:xfrm>
          <a:prstGeom prst="rect">
            <a:avLst/>
          </a:prstGeom>
          <a:no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Salesforce Sans"/>
              <a:cs typeface="Salesforce Sans"/>
            </a:endParaRPr>
          </a:p>
        </p:txBody>
      </p:sp>
      <p:cxnSp>
        <p:nvCxnSpPr>
          <p:cNvPr id="112" name="直線コネクタ 111"/>
          <p:cNvCxnSpPr>
            <a:stCxn id="51" idx="3"/>
            <a:endCxn id="138" idx="1"/>
          </p:cNvCxnSpPr>
          <p:nvPr/>
        </p:nvCxnSpPr>
        <p:spPr>
          <a:xfrm flipV="1">
            <a:off x="4118841" y="3374861"/>
            <a:ext cx="2095889" cy="795"/>
          </a:xfrm>
          <a:prstGeom prst="line">
            <a:avLst/>
          </a:prstGeom>
          <a:ln w="9525" cmpd="sng">
            <a:solidFill>
              <a:srgbClr val="00000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2" name="カギ線コネクタ 141"/>
          <p:cNvCxnSpPr>
            <a:stCxn id="140" idx="3"/>
            <a:endCxn id="136" idx="2"/>
          </p:cNvCxnSpPr>
          <p:nvPr/>
        </p:nvCxnSpPr>
        <p:spPr>
          <a:xfrm flipV="1">
            <a:off x="6820376" y="3996822"/>
            <a:ext cx="1913350" cy="502578"/>
          </a:xfrm>
          <a:prstGeom prst="bentConnector2">
            <a:avLst/>
          </a:prstGeom>
          <a:ln w="9525" cmpd="sng">
            <a:solidFill>
              <a:srgbClr val="00000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9" name="直線コネクタ 138"/>
          <p:cNvCxnSpPr>
            <a:stCxn id="88" idx="3"/>
            <a:endCxn id="140" idx="1"/>
          </p:cNvCxnSpPr>
          <p:nvPr/>
        </p:nvCxnSpPr>
        <p:spPr>
          <a:xfrm>
            <a:off x="5143965" y="4497826"/>
            <a:ext cx="1070765" cy="1574"/>
          </a:xfrm>
          <a:prstGeom prst="line">
            <a:avLst/>
          </a:prstGeom>
          <a:ln w="9525" cmpd="sng">
            <a:solidFill>
              <a:srgbClr val="00000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16" name="テキスト ボックス 115"/>
          <p:cNvSpPr txBox="1"/>
          <p:nvPr/>
        </p:nvSpPr>
        <p:spPr>
          <a:xfrm>
            <a:off x="5815340" y="4835779"/>
            <a:ext cx="1359899" cy="276999"/>
          </a:xfrm>
          <a:prstGeom prst="rect">
            <a:avLst/>
          </a:prstGeom>
          <a:noFill/>
        </p:spPr>
        <p:txBody>
          <a:bodyPr wrap="square" rtlCol="0">
            <a:spAutoFit/>
          </a:bodyPr>
          <a:lstStyle/>
          <a:p>
            <a:pPr algn="ct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手書き情報管理</a:t>
            </a:r>
            <a:endParaRPr lang="en-US" sz="1200" dirty="0" smtClean="0">
              <a:solidFill>
                <a:srgbClr val="000000"/>
              </a:solidFill>
              <a:latin typeface="メイリオ" panose="020B0604030504040204" pitchFamily="50" charset="-128"/>
              <a:ea typeface="メイリオ" panose="020B0604030504040204" pitchFamily="50" charset="-128"/>
              <a:cs typeface="Salesforce Sans"/>
            </a:endParaRPr>
          </a:p>
        </p:txBody>
      </p:sp>
      <p:cxnSp>
        <p:nvCxnSpPr>
          <p:cNvPr id="118" name="直線コネクタ 117"/>
          <p:cNvCxnSpPr>
            <a:stCxn id="81" idx="3"/>
            <a:endCxn id="82" idx="1"/>
          </p:cNvCxnSpPr>
          <p:nvPr/>
        </p:nvCxnSpPr>
        <p:spPr>
          <a:xfrm>
            <a:off x="5292762" y="5970724"/>
            <a:ext cx="219625" cy="0"/>
          </a:xfrm>
          <a:prstGeom prst="line">
            <a:avLst/>
          </a:prstGeom>
          <a:ln w="9525" cmpd="sng">
            <a:solidFill>
              <a:srgbClr val="00000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1" name="直線コネクタ 120"/>
          <p:cNvCxnSpPr>
            <a:stCxn id="82" idx="3"/>
            <a:endCxn id="83" idx="1"/>
          </p:cNvCxnSpPr>
          <p:nvPr/>
        </p:nvCxnSpPr>
        <p:spPr>
          <a:xfrm>
            <a:off x="7530354" y="5970724"/>
            <a:ext cx="215184" cy="0"/>
          </a:xfrm>
          <a:prstGeom prst="line">
            <a:avLst/>
          </a:prstGeom>
          <a:ln w="9525" cmpd="sng">
            <a:solidFill>
              <a:srgbClr val="00000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4" name="正方形/長方形 123"/>
          <p:cNvSpPr/>
          <p:nvPr/>
        </p:nvSpPr>
        <p:spPr>
          <a:xfrm>
            <a:off x="9970469" y="827198"/>
            <a:ext cx="2056580" cy="831774"/>
          </a:xfrm>
          <a:prstGeom prst="rect">
            <a:avLst/>
          </a:prstGeom>
          <a:solidFill>
            <a:schemeClr val="tx1"/>
          </a:solidFill>
          <a:ln>
            <a:noFill/>
          </a:ln>
          <a:effectLst>
            <a:outerShdw blurRad="50800" dist="38100" dir="2700000" algn="tl"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ja-JP" altLang="en-US" sz="1400" dirty="0" smtClean="0">
                <a:latin typeface="メイリオ" panose="020B0604030504040204" pitchFamily="50" charset="-128"/>
                <a:ea typeface="メイリオ" panose="020B0604030504040204" pitchFamily="50" charset="-128"/>
                <a:cs typeface="Salesforce Sans"/>
              </a:rPr>
              <a:t>必要となる</a:t>
            </a:r>
            <a:endParaRPr lang="en-US" altLang="ja-JP" sz="1400" dirty="0" smtClean="0">
              <a:latin typeface="メイリオ" panose="020B0604030504040204" pitchFamily="50" charset="-128"/>
              <a:ea typeface="メイリオ" panose="020B0604030504040204" pitchFamily="50" charset="-128"/>
              <a:cs typeface="Salesforce Sans"/>
            </a:endParaRPr>
          </a:p>
          <a:p>
            <a:pPr algn="ctr"/>
            <a:r>
              <a:rPr lang="ja-JP" altLang="en-US" sz="1400" dirty="0" smtClean="0">
                <a:latin typeface="メイリオ" panose="020B0604030504040204" pitchFamily="50" charset="-128"/>
                <a:ea typeface="メイリオ" panose="020B0604030504040204" pitchFamily="50" charset="-128"/>
                <a:cs typeface="Salesforce Sans"/>
              </a:rPr>
              <a:t>機能分類</a:t>
            </a:r>
            <a:endParaRPr lang="en-US" sz="1400" dirty="0">
              <a:latin typeface="メイリオ" panose="020B0604030504040204" pitchFamily="50" charset="-128"/>
              <a:ea typeface="メイリオ" panose="020B0604030504040204" pitchFamily="50" charset="-128"/>
              <a:cs typeface="Salesforce Sans"/>
            </a:endParaRPr>
          </a:p>
        </p:txBody>
      </p:sp>
      <p:sp>
        <p:nvSpPr>
          <p:cNvPr id="60" name="テキスト ボックス 59"/>
          <p:cNvSpPr txBox="1"/>
          <p:nvPr/>
        </p:nvSpPr>
        <p:spPr>
          <a:xfrm>
            <a:off x="9965092" y="1772323"/>
            <a:ext cx="2024128" cy="1015663"/>
          </a:xfrm>
          <a:prstGeom prst="rect">
            <a:avLst/>
          </a:prstGeom>
          <a:noFill/>
        </p:spPr>
        <p:txBody>
          <a:bodyPr wrap="square" rtlCol="0">
            <a:spAutoFit/>
          </a:bodyPr>
          <a:lstStyle/>
          <a:p>
            <a:pPr marL="171450" indent="-171450">
              <a:buFont typeface="Arial" panose="020B0604020202020204" pitchFamily="34" charset="0"/>
              <a:buChar char="•"/>
            </a:pP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電子申請</a:t>
            </a:r>
            <a:r>
              <a:rPr lang="en-US" altLang="ja-JP" sz="1200" dirty="0" smtClean="0">
                <a:solidFill>
                  <a:srgbClr val="000000"/>
                </a:solidFill>
                <a:latin typeface="メイリオ" panose="020B0604030504040204" pitchFamily="50" charset="-128"/>
                <a:ea typeface="メイリオ" panose="020B0604030504040204" pitchFamily="50" charset="-128"/>
                <a:cs typeface="Salesforce Sans"/>
              </a:rPr>
              <a:t>Web</a:t>
            </a: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フォーム機能</a:t>
            </a:r>
            <a:endParaRPr lang="en-US" altLang="ja-JP" sz="1200" dirty="0" smtClean="0">
              <a:solidFill>
                <a:srgbClr val="000000"/>
              </a:solidFill>
              <a:latin typeface="メイリオ" panose="020B0604030504040204" pitchFamily="50" charset="-128"/>
              <a:ea typeface="メイリオ" panose="020B0604030504040204" pitchFamily="50" charset="-128"/>
              <a:cs typeface="Salesforce Sans"/>
            </a:endParaRPr>
          </a:p>
          <a:p>
            <a:r>
              <a:rPr lang="ja-JP" altLang="en-US" sz="1200" dirty="0">
                <a:solidFill>
                  <a:srgbClr val="000000"/>
                </a:solidFill>
                <a:latin typeface="メイリオ" panose="020B0604030504040204" pitchFamily="50" charset="-128"/>
                <a:ea typeface="メイリオ" panose="020B0604030504040204" pitchFamily="50" charset="-128"/>
                <a:cs typeface="Salesforce Sans"/>
              </a:rPr>
              <a:t>　</a:t>
            </a:r>
            <a:r>
              <a:rPr lang="en-US" altLang="ja-JP" sz="1200" dirty="0" smtClean="0">
                <a:solidFill>
                  <a:srgbClr val="000000"/>
                </a:solidFill>
                <a:latin typeface="メイリオ" panose="020B0604030504040204" pitchFamily="50" charset="-128"/>
                <a:ea typeface="メイリオ" panose="020B0604030504040204" pitchFamily="50" charset="-128"/>
                <a:cs typeface="Salesforce Sans"/>
              </a:rPr>
              <a:t>※</a:t>
            </a: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汎用的な申請フォーム</a:t>
            </a:r>
            <a:endParaRPr lang="en-US" altLang="ja-JP" sz="1200" dirty="0" smtClean="0">
              <a:solidFill>
                <a:srgbClr val="000000"/>
              </a:solidFill>
              <a:latin typeface="メイリオ" panose="020B0604030504040204" pitchFamily="50" charset="-128"/>
              <a:ea typeface="メイリオ" panose="020B0604030504040204" pitchFamily="50" charset="-128"/>
              <a:cs typeface="Salesforce Sans"/>
            </a:endParaRPr>
          </a:p>
          <a:p>
            <a:pPr marL="171450" indent="-171450">
              <a:buFont typeface="Arial" panose="020B0604020202020204" pitchFamily="34" charset="0"/>
              <a:buChar char="•"/>
            </a:pP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申請管理機能</a:t>
            </a:r>
            <a:endParaRPr lang="en-US" altLang="ja-JP" sz="1200" dirty="0" smtClean="0">
              <a:solidFill>
                <a:srgbClr val="000000"/>
              </a:solidFill>
              <a:latin typeface="メイリオ" panose="020B0604030504040204" pitchFamily="50" charset="-128"/>
              <a:ea typeface="メイリオ" panose="020B0604030504040204" pitchFamily="50" charset="-128"/>
              <a:cs typeface="Salesforce Sans"/>
            </a:endParaRPr>
          </a:p>
          <a:p>
            <a:pPr marL="171450" indent="-171450">
              <a:buFont typeface="Arial" panose="020B0604020202020204" pitchFamily="34" charset="0"/>
              <a:buChar char="•"/>
            </a:pP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申請帳票出力機能</a:t>
            </a:r>
            <a:endParaRPr lang="en-US" sz="1200" dirty="0" smtClean="0">
              <a:solidFill>
                <a:srgbClr val="000000"/>
              </a:solidFill>
              <a:latin typeface="メイリオ" panose="020B0604030504040204" pitchFamily="50" charset="-128"/>
              <a:ea typeface="メイリオ" panose="020B0604030504040204" pitchFamily="50" charset="-128"/>
              <a:cs typeface="Salesforce Sans"/>
            </a:endParaRPr>
          </a:p>
        </p:txBody>
      </p:sp>
      <p:sp>
        <p:nvSpPr>
          <p:cNvPr id="127" name="テキスト ボックス 126"/>
          <p:cNvSpPr txBox="1"/>
          <p:nvPr/>
        </p:nvSpPr>
        <p:spPr>
          <a:xfrm>
            <a:off x="9968200" y="2923099"/>
            <a:ext cx="2024128" cy="1015663"/>
          </a:xfrm>
          <a:prstGeom prst="rect">
            <a:avLst/>
          </a:prstGeom>
          <a:noFill/>
        </p:spPr>
        <p:txBody>
          <a:bodyPr wrap="square" rtlCol="0">
            <a:spAutoFit/>
          </a:bodyPr>
          <a:lstStyle/>
          <a:p>
            <a:pPr marL="171450" indent="-171450">
              <a:buFont typeface="Arial" panose="020B0604020202020204" pitchFamily="34" charset="0"/>
              <a:buChar char="•"/>
            </a:pP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電子台帳</a:t>
            </a:r>
            <a:r>
              <a:rPr lang="en-US" altLang="ja-JP" sz="1200" dirty="0" smtClean="0">
                <a:solidFill>
                  <a:srgbClr val="000000"/>
                </a:solidFill>
                <a:latin typeface="メイリオ" panose="020B0604030504040204" pitchFamily="50" charset="-128"/>
                <a:ea typeface="メイリオ" panose="020B0604030504040204" pitchFamily="50" charset="-128"/>
                <a:cs typeface="Salesforce Sans"/>
              </a:rPr>
              <a:t>Web</a:t>
            </a: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フォーム機能</a:t>
            </a:r>
            <a:endParaRPr lang="en-US" altLang="ja-JP" sz="1200" dirty="0" smtClean="0">
              <a:solidFill>
                <a:srgbClr val="000000"/>
              </a:solidFill>
              <a:latin typeface="メイリオ" panose="020B0604030504040204" pitchFamily="50" charset="-128"/>
              <a:ea typeface="メイリオ" panose="020B0604030504040204" pitchFamily="50" charset="-128"/>
              <a:cs typeface="Salesforce Sans"/>
            </a:endParaRPr>
          </a:p>
          <a:p>
            <a:r>
              <a:rPr lang="ja-JP" altLang="en-US" sz="1200" dirty="0">
                <a:solidFill>
                  <a:srgbClr val="000000"/>
                </a:solidFill>
                <a:latin typeface="メイリオ" panose="020B0604030504040204" pitchFamily="50" charset="-128"/>
                <a:ea typeface="メイリオ" panose="020B0604030504040204" pitchFamily="50" charset="-128"/>
                <a:cs typeface="Salesforce Sans"/>
              </a:rPr>
              <a:t>　</a:t>
            </a:r>
            <a:r>
              <a:rPr lang="en-US" altLang="ja-JP" sz="1200" dirty="0" smtClean="0">
                <a:solidFill>
                  <a:srgbClr val="000000"/>
                </a:solidFill>
                <a:latin typeface="メイリオ" panose="020B0604030504040204" pitchFamily="50" charset="-128"/>
                <a:ea typeface="メイリオ" panose="020B0604030504040204" pitchFamily="50" charset="-128"/>
                <a:cs typeface="Salesforce Sans"/>
              </a:rPr>
              <a:t>※</a:t>
            </a: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汎用的な台帳フォーム</a:t>
            </a:r>
            <a:endParaRPr lang="en-US" altLang="ja-JP" sz="1200" dirty="0" smtClean="0">
              <a:solidFill>
                <a:srgbClr val="000000"/>
              </a:solidFill>
              <a:latin typeface="メイリオ" panose="020B0604030504040204" pitchFamily="50" charset="-128"/>
              <a:ea typeface="メイリオ" panose="020B0604030504040204" pitchFamily="50" charset="-128"/>
              <a:cs typeface="Salesforce Sans"/>
            </a:endParaRPr>
          </a:p>
          <a:p>
            <a:pPr marL="171450" indent="-171450">
              <a:buFont typeface="Arial" panose="020B0604020202020204" pitchFamily="34" charset="0"/>
              <a:buChar char="•"/>
            </a:pP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台帳情報管理機能</a:t>
            </a:r>
            <a:endParaRPr lang="en-US" altLang="ja-JP" sz="1200" dirty="0" smtClean="0">
              <a:solidFill>
                <a:srgbClr val="000000"/>
              </a:solidFill>
              <a:latin typeface="メイリオ" panose="020B0604030504040204" pitchFamily="50" charset="-128"/>
              <a:ea typeface="メイリオ" panose="020B0604030504040204" pitchFamily="50" charset="-128"/>
              <a:cs typeface="Salesforce Sans"/>
            </a:endParaRPr>
          </a:p>
          <a:p>
            <a:pPr marL="171450" indent="-171450">
              <a:buFont typeface="Arial" panose="020B0604020202020204" pitchFamily="34" charset="0"/>
              <a:buChar char="•"/>
            </a:pP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帳票出力機能</a:t>
            </a:r>
            <a:endParaRPr lang="en-US" sz="1200" dirty="0" smtClean="0">
              <a:solidFill>
                <a:srgbClr val="000000"/>
              </a:solidFill>
              <a:latin typeface="メイリオ" panose="020B0604030504040204" pitchFamily="50" charset="-128"/>
              <a:ea typeface="メイリオ" panose="020B0604030504040204" pitchFamily="50" charset="-128"/>
              <a:cs typeface="Salesforce Sans"/>
            </a:endParaRPr>
          </a:p>
        </p:txBody>
      </p:sp>
      <p:sp>
        <p:nvSpPr>
          <p:cNvPr id="132" name="テキスト ボックス 131"/>
          <p:cNvSpPr txBox="1"/>
          <p:nvPr/>
        </p:nvSpPr>
        <p:spPr>
          <a:xfrm>
            <a:off x="9970873" y="4335586"/>
            <a:ext cx="2024128" cy="461665"/>
          </a:xfrm>
          <a:prstGeom prst="rect">
            <a:avLst/>
          </a:prstGeom>
          <a:noFill/>
        </p:spPr>
        <p:txBody>
          <a:bodyPr wrap="square" rtlCol="0">
            <a:spAutoFit/>
          </a:bodyPr>
          <a:lstStyle/>
          <a:p>
            <a:pPr marL="171450" indent="-171450">
              <a:buFont typeface="Arial" panose="020B0604020202020204" pitchFamily="34" charset="0"/>
              <a:buChar char="•"/>
            </a:pP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手書き情報管理機能</a:t>
            </a:r>
            <a:endParaRPr lang="en-US" altLang="ja-JP" sz="1200" dirty="0" smtClean="0">
              <a:solidFill>
                <a:srgbClr val="000000"/>
              </a:solidFill>
              <a:latin typeface="メイリオ" panose="020B0604030504040204" pitchFamily="50" charset="-128"/>
              <a:ea typeface="メイリオ" panose="020B0604030504040204" pitchFamily="50" charset="-128"/>
              <a:cs typeface="Salesforce Sans"/>
            </a:endParaRPr>
          </a:p>
          <a:p>
            <a:pPr marL="171450" indent="-171450">
              <a:buFont typeface="Arial" panose="020B0604020202020204" pitchFamily="34" charset="0"/>
              <a:buChar char="•"/>
            </a:pP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帳票出力機能</a:t>
            </a:r>
            <a:endParaRPr lang="en-US" sz="1200" dirty="0" smtClean="0">
              <a:solidFill>
                <a:srgbClr val="000000"/>
              </a:solidFill>
              <a:latin typeface="メイリオ" panose="020B0604030504040204" pitchFamily="50" charset="-128"/>
              <a:ea typeface="メイリオ" panose="020B0604030504040204" pitchFamily="50" charset="-128"/>
              <a:cs typeface="Salesforce Sans"/>
            </a:endParaRPr>
          </a:p>
        </p:txBody>
      </p:sp>
      <p:sp>
        <p:nvSpPr>
          <p:cNvPr id="133" name="テキスト ボックス 132"/>
          <p:cNvSpPr txBox="1"/>
          <p:nvPr/>
        </p:nvSpPr>
        <p:spPr>
          <a:xfrm>
            <a:off x="9968201" y="5246419"/>
            <a:ext cx="2024128" cy="1015663"/>
          </a:xfrm>
          <a:prstGeom prst="rect">
            <a:avLst/>
          </a:prstGeom>
          <a:noFill/>
        </p:spPr>
        <p:txBody>
          <a:bodyPr wrap="square" rtlCol="0">
            <a:spAutoFit/>
          </a:bodyPr>
          <a:lstStyle/>
          <a:p>
            <a:pPr marL="171450" indent="-171450">
              <a:buFont typeface="Arial" panose="020B0604020202020204" pitchFamily="34" charset="0"/>
              <a:buChar char="•"/>
            </a:pP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電子フォーム生成機能</a:t>
            </a:r>
            <a:endParaRPr lang="en-US" altLang="ja-JP" sz="1200" dirty="0" smtClean="0">
              <a:solidFill>
                <a:srgbClr val="000000"/>
              </a:solidFill>
              <a:latin typeface="メイリオ" panose="020B0604030504040204" pitchFamily="50" charset="-128"/>
              <a:ea typeface="メイリオ" panose="020B0604030504040204" pitchFamily="50" charset="-128"/>
              <a:cs typeface="Salesforce Sans"/>
            </a:endParaRPr>
          </a:p>
          <a:p>
            <a:r>
              <a:rPr lang="ja-JP" altLang="en-US" sz="1200" dirty="0">
                <a:solidFill>
                  <a:srgbClr val="000000"/>
                </a:solidFill>
                <a:latin typeface="メイリオ" panose="020B0604030504040204" pitchFamily="50" charset="-128"/>
                <a:ea typeface="メイリオ" panose="020B0604030504040204" pitchFamily="50" charset="-128"/>
                <a:cs typeface="Salesforce Sans"/>
              </a:rPr>
              <a:t>　</a:t>
            </a:r>
            <a:r>
              <a:rPr lang="en-US" altLang="ja-JP" sz="1200" dirty="0" smtClean="0">
                <a:solidFill>
                  <a:srgbClr val="000000"/>
                </a:solidFill>
                <a:latin typeface="メイリオ" panose="020B0604030504040204" pitchFamily="50" charset="-128"/>
                <a:ea typeface="メイリオ" panose="020B0604030504040204" pitchFamily="50" charset="-128"/>
                <a:cs typeface="Salesforce Sans"/>
              </a:rPr>
              <a:t>※</a:t>
            </a: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汎用的な申請フォーム</a:t>
            </a:r>
            <a:endParaRPr lang="en-US" altLang="ja-JP" sz="1200" dirty="0" smtClean="0">
              <a:solidFill>
                <a:srgbClr val="000000"/>
              </a:solidFill>
              <a:latin typeface="メイリオ" panose="020B0604030504040204" pitchFamily="50" charset="-128"/>
              <a:ea typeface="メイリオ" panose="020B0604030504040204" pitchFamily="50" charset="-128"/>
              <a:cs typeface="Salesforce Sans"/>
            </a:endParaRPr>
          </a:p>
          <a:p>
            <a:pPr marL="171450" indent="-171450">
              <a:buFont typeface="Arial" panose="020B0604020202020204" pitchFamily="34" charset="0"/>
              <a:buChar char="•"/>
            </a:pP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情報管理</a:t>
            </a:r>
            <a:r>
              <a:rPr lang="en-US" altLang="ja-JP" sz="1200" dirty="0" smtClean="0">
                <a:solidFill>
                  <a:srgbClr val="000000"/>
                </a:solidFill>
                <a:latin typeface="メイリオ" panose="020B0604030504040204" pitchFamily="50" charset="-128"/>
                <a:ea typeface="メイリオ" panose="020B0604030504040204" pitchFamily="50" charset="-128"/>
                <a:cs typeface="Salesforce Sans"/>
              </a:rPr>
              <a:t>DB</a:t>
            </a: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生成・設定機能</a:t>
            </a:r>
            <a:endParaRPr lang="en-US" altLang="ja-JP" sz="1200" dirty="0" smtClean="0">
              <a:solidFill>
                <a:srgbClr val="000000"/>
              </a:solidFill>
              <a:latin typeface="メイリオ" panose="020B0604030504040204" pitchFamily="50" charset="-128"/>
              <a:ea typeface="メイリオ" panose="020B0604030504040204" pitchFamily="50" charset="-128"/>
              <a:cs typeface="Salesforce Sans"/>
            </a:endParaRPr>
          </a:p>
          <a:p>
            <a:pPr marL="171450" indent="-171450">
              <a:buFont typeface="Arial" panose="020B0604020202020204" pitchFamily="34" charset="0"/>
              <a:buChar char="•"/>
            </a:pP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帳票設計機能</a:t>
            </a:r>
            <a:endParaRPr lang="en-US" sz="1200" dirty="0" smtClean="0">
              <a:solidFill>
                <a:srgbClr val="000000"/>
              </a:solidFill>
              <a:latin typeface="メイリオ" panose="020B0604030504040204" pitchFamily="50" charset="-128"/>
              <a:ea typeface="メイリオ" panose="020B0604030504040204" pitchFamily="50" charset="-128"/>
              <a:cs typeface="Salesforce Sans"/>
            </a:endParaRPr>
          </a:p>
        </p:txBody>
      </p:sp>
      <p:sp>
        <p:nvSpPr>
          <p:cNvPr id="154" name="テキスト ボックス 153"/>
          <p:cNvSpPr txBox="1"/>
          <p:nvPr/>
        </p:nvSpPr>
        <p:spPr>
          <a:xfrm>
            <a:off x="712611" y="5475087"/>
            <a:ext cx="1194099" cy="646331"/>
          </a:xfrm>
          <a:prstGeom prst="rect">
            <a:avLst/>
          </a:prstGeom>
          <a:noFill/>
        </p:spPr>
        <p:txBody>
          <a:bodyPr wrap="square" rtlCol="0" anchor="ctr">
            <a:spAutoFit/>
          </a:bodyPr>
          <a:lstStyle/>
          <a:p>
            <a:pPr algn="ct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電子行政</a:t>
            </a:r>
            <a:endParaRPr lang="en-US" altLang="ja-JP" sz="1200" dirty="0" smtClean="0">
              <a:solidFill>
                <a:srgbClr val="000000"/>
              </a:solidFill>
              <a:latin typeface="メイリオ" panose="020B0604030504040204" pitchFamily="50" charset="-128"/>
              <a:ea typeface="メイリオ" panose="020B0604030504040204" pitchFamily="50" charset="-128"/>
              <a:cs typeface="Salesforce Sans"/>
            </a:endParaRPr>
          </a:p>
          <a:p>
            <a:pPr algn="ct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共通基盤</a:t>
            </a:r>
            <a:endParaRPr lang="en-US" altLang="ja-JP" sz="1200" dirty="0" smtClean="0">
              <a:solidFill>
                <a:srgbClr val="000000"/>
              </a:solidFill>
              <a:latin typeface="メイリオ" panose="020B0604030504040204" pitchFamily="50" charset="-128"/>
              <a:ea typeface="メイリオ" panose="020B0604030504040204" pitchFamily="50" charset="-128"/>
              <a:cs typeface="Salesforce Sans"/>
            </a:endParaRPr>
          </a:p>
          <a:p>
            <a:pPr algn="ctr"/>
            <a:r>
              <a:rPr lang="ja-JP" altLang="en-US" sz="1200" dirty="0" smtClean="0">
                <a:solidFill>
                  <a:srgbClr val="000000"/>
                </a:solidFill>
                <a:latin typeface="メイリオ" panose="020B0604030504040204" pitchFamily="50" charset="-128"/>
                <a:ea typeface="メイリオ" panose="020B0604030504040204" pitchFamily="50" charset="-128"/>
                <a:cs typeface="Salesforce Sans"/>
              </a:rPr>
              <a:t>（仮名）</a:t>
            </a:r>
            <a:endParaRPr lang="en-US" sz="1200" dirty="0" smtClean="0">
              <a:solidFill>
                <a:srgbClr val="000000"/>
              </a:solidFill>
              <a:latin typeface="メイリオ" panose="020B0604030504040204" pitchFamily="50" charset="-128"/>
              <a:ea typeface="メイリオ" panose="020B0604030504040204" pitchFamily="50" charset="-128"/>
              <a:cs typeface="Salesforce Sans"/>
            </a:endParaRPr>
          </a:p>
        </p:txBody>
      </p:sp>
      <p:sp>
        <p:nvSpPr>
          <p:cNvPr id="155" name="正方形/長方形 154"/>
          <p:cNvSpPr/>
          <p:nvPr/>
        </p:nvSpPr>
        <p:spPr>
          <a:xfrm>
            <a:off x="8957388" y="1016"/>
            <a:ext cx="3231437" cy="34544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latin typeface="メイリオ" panose="020B0604030504040204" pitchFamily="50" charset="-128"/>
                <a:ea typeface="メイリオ" panose="020B0604030504040204" pitchFamily="50" charset="-128"/>
              </a:rPr>
              <a:t>ドラフト</a:t>
            </a:r>
            <a:endParaRPr lang="en-US" sz="1600"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40104987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1_Salesforce PPT Template - 2018 ">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Salesforce">
      <a:majorFont>
        <a:latin typeface="Salesforce Sans"/>
        <a:ea typeface=""/>
        <a:cs typeface=""/>
      </a:majorFont>
      <a:minorFont>
        <a:latin typeface="Salesforce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smtClean="0">
            <a:solidFill>
              <a:schemeClr val="accent2"/>
            </a:solidFill>
            <a:latin typeface="Salesforce Sans"/>
            <a:cs typeface="Salesforce Sans"/>
          </a:defRPr>
        </a:defPPr>
      </a:lstStyle>
    </a:txDef>
  </a:objectDefaults>
  <a:extraClrSchemeLst/>
</a:theme>
</file>

<file path=ppt/theme/theme2.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169965</TotalTime>
  <Words>2016</Words>
  <Application>Microsoft Office PowerPoint</Application>
  <PresentationFormat>ユーザー設定</PresentationFormat>
  <Paragraphs>335</Paragraphs>
  <Slides>8</Slides>
  <Notes>2</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8</vt:i4>
      </vt:variant>
    </vt:vector>
  </HeadingPairs>
  <TitlesOfParts>
    <vt:vector size="17" baseType="lpstr">
      <vt:lpstr>ＭＳ Ｐゴシック</vt:lpstr>
      <vt:lpstr>Salesforce Sans</vt:lpstr>
      <vt:lpstr>Salesforce Sans Light</vt:lpstr>
      <vt:lpstr>VAG Rounded Std Light</vt:lpstr>
      <vt:lpstr>メイリオ</vt:lpstr>
      <vt:lpstr>Arial</vt:lpstr>
      <vt:lpstr>Calibri</vt:lpstr>
      <vt:lpstr>Wingdings</vt:lpstr>
      <vt:lpstr>1_Salesforce PPT Template - 2018 </vt:lpstr>
      <vt:lpstr>ソリューション視点の課題について  【ディスカッション用　インプット情報】</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Manager>Aaron Rabideau</Manager>
  <Company>Salesforce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 Corporate Presentation Template</dc:title>
  <dc:subject/>
  <dc:creator>Salesforce</dc:creator>
  <cp:keywords/>
  <dc:description/>
  <cp:lastModifiedBy>Yukihiro Oda</cp:lastModifiedBy>
  <cp:revision>5856</cp:revision>
  <cp:lastPrinted>2019-04-18T02:02:44Z</cp:lastPrinted>
  <dcterms:created xsi:type="dcterms:W3CDTF">2014-09-29T18:28:17Z</dcterms:created>
  <dcterms:modified xsi:type="dcterms:W3CDTF">2019-09-11T01:36:33Z</dcterms:modified>
  <cp:category/>
</cp:coreProperties>
</file>